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Default Extension="fntdata" ContentType="application/x-fontdata"/>
  <Override PartName="/ppt/charts/colors2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  <Override PartName="/ppt/charts/colors1.xml" ContentType="application/vnd.ms-office.chartcolorstyl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94" r:id="rId3"/>
    <p:sldId id="493" r:id="rId4"/>
    <p:sldId id="498" r:id="rId5"/>
    <p:sldId id="495" r:id="rId6"/>
    <p:sldId id="503" r:id="rId7"/>
    <p:sldId id="496" r:id="rId8"/>
    <p:sldId id="499" r:id="rId9"/>
    <p:sldId id="500" r:id="rId10"/>
    <p:sldId id="501" r:id="rId11"/>
    <p:sldId id="502" r:id="rId12"/>
  </p:sldIdLst>
  <p:sldSz cx="9144000" cy="5143500" type="screen16x9"/>
  <p:notesSz cx="6858000" cy="9144000"/>
  <p:embeddedFontLst>
    <p:embeddedFont>
      <p:font typeface="Roboto Condensed" charset="0"/>
      <p:regular r:id="rId15"/>
      <p:bold r:id="rId16"/>
      <p:italic r:id="rId17"/>
      <p:boldItalic r:id="rId18"/>
    </p:embeddedFont>
    <p:embeddedFont>
      <p:font typeface="Montserrat SemiBold" charset="-52"/>
      <p:bold r:id="rId19"/>
    </p:embeddedFont>
    <p:embeddedFont>
      <p:font typeface="宋体" pitchFamily="2" charset="-122"/>
      <p:regular r:id="rId20"/>
    </p:embeddedFont>
    <p:embeddedFont>
      <p:font typeface="Roboto Condensed Light" charset="0"/>
      <p:regular r:id="rId21"/>
      <p:bold r:id="rId22"/>
      <p:italic r:id="rId23"/>
      <p:boldItalic r:id="rId24"/>
    </p:embeddedFont>
    <p:embeddedFont>
      <p:font typeface="Arvo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D535E"/>
    <a:srgbClr val="3F5378"/>
    <a:srgbClr val="92A8C8"/>
    <a:srgbClr val="FF6308"/>
    <a:srgbClr val="B9BDAD"/>
    <a:srgbClr val="00BEED"/>
    <a:srgbClr val="27C35F"/>
    <a:srgbClr val="27C0FD"/>
    <a:srgbClr val="E6AF00"/>
    <a:srgbClr val="8A42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77B3B20E-4F22-4EAF-8ECB-347798E41E44}">
  <a:tblStyle styleId="{77B3B20E-4F22-4EAF-8ECB-347798E41E4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74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4D535E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rgbClr val="4D535E"/>
                </a:solidFill>
              </a:rPr>
              <a:t>Количество </a:t>
            </a:r>
            <a:r>
              <a:rPr lang="ru-RU" sz="1400" dirty="0" smtClean="0">
                <a:solidFill>
                  <a:srgbClr val="4D535E"/>
                </a:solidFill>
              </a:rPr>
              <a:t>правонарушений и преступлений, </a:t>
            </a:r>
            <a:r>
              <a:rPr lang="ru-RU" sz="1400" dirty="0">
                <a:solidFill>
                  <a:srgbClr val="4D535E"/>
                </a:solidFill>
              </a:rPr>
              <a:t>совершенных несовершеннолетними</a:t>
            </a:r>
          </a:p>
        </c:rich>
      </c:tx>
      <c:layout>
        <c:manualLayout>
          <c:xMode val="edge"/>
          <c:yMode val="edge"/>
          <c:x val="0.19441545335951263"/>
          <c:y val="2.5000000000000008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dPt>
            <c:idx val="1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FC3-4048-AD45-F990585C83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4D535E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2024 год</c:v>
                </c:pt>
                <c:pt idx="1">
                  <c:v>2025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C3-4048-AD45-F990585C83C6}"/>
            </c:ext>
          </c:extLst>
        </c:ser>
        <c:gapWidth val="219"/>
        <c:overlap val="-27"/>
        <c:axId val="91338240"/>
        <c:axId val="91465216"/>
      </c:barChart>
      <c:catAx>
        <c:axId val="913382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D535E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465216"/>
        <c:crosses val="autoZero"/>
        <c:auto val="1"/>
        <c:lblAlgn val="ctr"/>
        <c:lblOffset val="100"/>
      </c:catAx>
      <c:valAx>
        <c:axId val="914652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33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4D535E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rgbClr val="4D535E"/>
                </a:solidFill>
              </a:rPr>
              <a:t>Количество семей в социально опасном положении</a:t>
            </a:r>
          </a:p>
        </c:rich>
      </c:tx>
      <c:layout>
        <c:manualLayout>
          <c:xMode val="edge"/>
          <c:yMode val="edge"/>
          <c:x val="0.17215998005268721"/>
          <c:y val="3.437500000000001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dPt>
            <c:idx val="1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A9-4AAF-8674-4E99354688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4D535E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2024 год</c:v>
                </c:pt>
                <c:pt idx="1">
                  <c:v>2025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AA9-4AAF-8674-4E99354688E9}"/>
            </c:ext>
          </c:extLst>
        </c:ser>
        <c:gapWidth val="219"/>
        <c:overlap val="-27"/>
        <c:axId val="92890624"/>
        <c:axId val="92892544"/>
      </c:barChart>
      <c:catAx>
        <c:axId val="928906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D535E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892544"/>
        <c:crosses val="autoZero"/>
        <c:auto val="1"/>
        <c:lblAlgn val="ctr"/>
        <c:lblOffset val="100"/>
      </c:catAx>
      <c:valAx>
        <c:axId val="928925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89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70D525-3078-4489-B2AB-49620C408128}" type="doc">
      <dgm:prSet loTypeId="urn:microsoft.com/office/officeart/2005/8/layout/cycle4#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6DE7DB4-6557-4900-95D6-3BC004568FA6}">
      <dgm:prSet phldrT="[Текст]"/>
      <dgm:spPr/>
      <dgm:t>
        <a:bodyPr/>
        <a:lstStyle/>
        <a:p>
          <a:r>
            <a:rPr lang="ru-RU" b="1" dirty="0"/>
            <a:t>Со-проектирование воспитания</a:t>
          </a:r>
          <a:endParaRPr lang="ru-RU" dirty="0"/>
        </a:p>
      </dgm:t>
    </dgm:pt>
    <dgm:pt modelId="{1E61B92D-95C2-4B6A-A1BC-995794A0E85A}" type="parTrans" cxnId="{F3C2F329-AE22-4373-B15B-D6AB2AF01513}">
      <dgm:prSet/>
      <dgm:spPr/>
      <dgm:t>
        <a:bodyPr/>
        <a:lstStyle/>
        <a:p>
          <a:endParaRPr lang="ru-RU"/>
        </a:p>
      </dgm:t>
    </dgm:pt>
    <dgm:pt modelId="{78E05EF9-B6FF-4CEB-BB86-381E56DFE4CF}" type="sibTrans" cxnId="{F3C2F329-AE22-4373-B15B-D6AB2AF01513}">
      <dgm:prSet/>
      <dgm:spPr/>
      <dgm:t>
        <a:bodyPr/>
        <a:lstStyle/>
        <a:p>
          <a:endParaRPr lang="ru-RU"/>
        </a:p>
      </dgm:t>
    </dgm:pt>
    <dgm:pt modelId="{EB76548C-98A7-472E-AFA5-E1500EBC00B2}">
      <dgm:prSet phldrT="[Текст]"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Фокус-группы с родителями</a:t>
          </a:r>
        </a:p>
      </dgm:t>
    </dgm:pt>
    <dgm:pt modelId="{2C7C7A9D-4CB1-475B-AACF-344EE6FD4F32}" type="parTrans" cxnId="{7A671386-A0F7-4259-B2B1-FF688D606F00}">
      <dgm:prSet/>
      <dgm:spPr/>
      <dgm:t>
        <a:bodyPr/>
        <a:lstStyle/>
        <a:p>
          <a:endParaRPr lang="ru-RU"/>
        </a:p>
      </dgm:t>
    </dgm:pt>
    <dgm:pt modelId="{6A7ED382-1E02-4D32-A13C-524D47037C89}" type="sibTrans" cxnId="{7A671386-A0F7-4259-B2B1-FF688D606F00}">
      <dgm:prSet/>
      <dgm:spPr/>
      <dgm:t>
        <a:bodyPr/>
        <a:lstStyle/>
        <a:p>
          <a:endParaRPr lang="ru-RU"/>
        </a:p>
      </dgm:t>
    </dgm:pt>
    <dgm:pt modelId="{D06E674C-5FC2-4F2E-AAB1-A3CC17054A67}">
      <dgm:prSet phldrT="[Текст]"/>
      <dgm:spPr/>
      <dgm:t>
        <a:bodyPr/>
        <a:lstStyle/>
        <a:p>
          <a:r>
            <a:rPr lang="ru-RU" b="1" dirty="0"/>
            <a:t>Семья – участник воспитательных событий</a:t>
          </a:r>
          <a:endParaRPr lang="ru-RU" dirty="0"/>
        </a:p>
      </dgm:t>
    </dgm:pt>
    <dgm:pt modelId="{1E3C4350-EEEC-474B-AEBC-D03D1C28D659}" type="parTrans" cxnId="{DD0550DB-018C-4367-A0C0-D2B504F78003}">
      <dgm:prSet/>
      <dgm:spPr/>
      <dgm:t>
        <a:bodyPr/>
        <a:lstStyle/>
        <a:p>
          <a:endParaRPr lang="ru-RU"/>
        </a:p>
      </dgm:t>
    </dgm:pt>
    <dgm:pt modelId="{6A1BDD38-5FA5-4549-8B70-9BA87BAA46BE}" type="sibTrans" cxnId="{DD0550DB-018C-4367-A0C0-D2B504F78003}">
      <dgm:prSet/>
      <dgm:spPr/>
      <dgm:t>
        <a:bodyPr/>
        <a:lstStyle/>
        <a:p>
          <a:endParaRPr lang="ru-RU"/>
        </a:p>
      </dgm:t>
    </dgm:pt>
    <dgm:pt modelId="{470EF33C-BB35-49D5-95D9-850A90D0F33A}">
      <dgm:prSet phldrT="[Текст]"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Проведение кружков, мастер-классов</a:t>
          </a:r>
        </a:p>
      </dgm:t>
    </dgm:pt>
    <dgm:pt modelId="{F40DECD2-0B00-44B3-A0F6-8DA5DD8A8836}" type="parTrans" cxnId="{DF28E19E-91C6-4295-8BF8-96E7B77332C5}">
      <dgm:prSet/>
      <dgm:spPr/>
      <dgm:t>
        <a:bodyPr/>
        <a:lstStyle/>
        <a:p>
          <a:endParaRPr lang="ru-RU"/>
        </a:p>
      </dgm:t>
    </dgm:pt>
    <dgm:pt modelId="{F1910C62-DAEE-46A3-8B9D-B9FF1F0F3C7D}" type="sibTrans" cxnId="{DF28E19E-91C6-4295-8BF8-96E7B77332C5}">
      <dgm:prSet/>
      <dgm:spPr/>
      <dgm:t>
        <a:bodyPr/>
        <a:lstStyle/>
        <a:p>
          <a:endParaRPr lang="ru-RU"/>
        </a:p>
      </dgm:t>
    </dgm:pt>
    <dgm:pt modelId="{DA5FA3B4-F662-479C-A10B-9188D5A57653}">
      <dgm:prSet phldrT="[Текст]"/>
      <dgm:spPr/>
      <dgm:t>
        <a:bodyPr/>
        <a:lstStyle/>
        <a:p>
          <a:r>
            <a:rPr lang="ru-RU" b="1" dirty="0"/>
            <a:t>Цифровой диалог</a:t>
          </a:r>
          <a:endParaRPr lang="ru-RU" dirty="0"/>
        </a:p>
      </dgm:t>
    </dgm:pt>
    <dgm:pt modelId="{39FE3184-F757-491B-9BEA-E8A37B75FE6E}" type="parTrans" cxnId="{7D237E89-F435-43E6-8B63-AA9CBBCE80D1}">
      <dgm:prSet/>
      <dgm:spPr/>
      <dgm:t>
        <a:bodyPr/>
        <a:lstStyle/>
        <a:p>
          <a:endParaRPr lang="ru-RU"/>
        </a:p>
      </dgm:t>
    </dgm:pt>
    <dgm:pt modelId="{C4FFB06F-C15D-4ECA-AF59-A7ADD32CE1B0}" type="sibTrans" cxnId="{7D237E89-F435-43E6-8B63-AA9CBBCE80D1}">
      <dgm:prSet/>
      <dgm:spPr/>
      <dgm:t>
        <a:bodyPr/>
        <a:lstStyle/>
        <a:p>
          <a:endParaRPr lang="ru-RU"/>
        </a:p>
      </dgm:t>
    </dgm:pt>
    <dgm:pt modelId="{9CAE3FFB-F7C7-4E77-83F9-72F8E5660C92}">
      <dgm:prSet phldrT="[Текст]"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Электронный дневник и журнал</a:t>
          </a:r>
        </a:p>
      </dgm:t>
    </dgm:pt>
    <dgm:pt modelId="{AF20D73B-A10F-49E3-BABD-DD569695FC9A}" type="parTrans" cxnId="{7243A45D-8586-4EFC-8F59-809DBC22DE09}">
      <dgm:prSet/>
      <dgm:spPr/>
      <dgm:t>
        <a:bodyPr/>
        <a:lstStyle/>
        <a:p>
          <a:endParaRPr lang="ru-RU"/>
        </a:p>
      </dgm:t>
    </dgm:pt>
    <dgm:pt modelId="{0B6A1EAB-4896-425D-AA1C-A85477913D69}" type="sibTrans" cxnId="{7243A45D-8586-4EFC-8F59-809DBC22DE09}">
      <dgm:prSet/>
      <dgm:spPr/>
      <dgm:t>
        <a:bodyPr/>
        <a:lstStyle/>
        <a:p>
          <a:endParaRPr lang="ru-RU"/>
        </a:p>
      </dgm:t>
    </dgm:pt>
    <dgm:pt modelId="{84CB9BD7-2431-4FE2-B25A-37AE2E17BE2F}">
      <dgm:prSet phldrT="[Текст]"/>
      <dgm:spPr/>
      <dgm:t>
        <a:bodyPr/>
        <a:lstStyle/>
        <a:p>
          <a:r>
            <a:rPr lang="ru-RU" b="1" dirty="0"/>
            <a:t>Просвещение и поддержка семьи</a:t>
          </a:r>
          <a:endParaRPr lang="ru-RU" dirty="0"/>
        </a:p>
      </dgm:t>
    </dgm:pt>
    <dgm:pt modelId="{9E9759C5-1B60-4AC3-96F5-C76390DA6DBD}" type="parTrans" cxnId="{DD3005B6-A19A-4886-9310-C2FF11B64C68}">
      <dgm:prSet/>
      <dgm:spPr/>
      <dgm:t>
        <a:bodyPr/>
        <a:lstStyle/>
        <a:p>
          <a:endParaRPr lang="ru-RU"/>
        </a:p>
      </dgm:t>
    </dgm:pt>
    <dgm:pt modelId="{FBC4C93D-741E-4535-AF88-DF40A0CDEFB4}" type="sibTrans" cxnId="{DD3005B6-A19A-4886-9310-C2FF11B64C68}">
      <dgm:prSet/>
      <dgm:spPr/>
      <dgm:t>
        <a:bodyPr/>
        <a:lstStyle/>
        <a:p>
          <a:endParaRPr lang="ru-RU"/>
        </a:p>
      </dgm:t>
    </dgm:pt>
    <dgm:pt modelId="{4ED030EB-6F76-463F-A123-7938CAA12FA3}">
      <dgm:prSet phldrT="[Текст]" custT="1"/>
      <dgm:spPr/>
      <dgm:t>
        <a:bodyPr anchor="ctr"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Родительский университет</a:t>
          </a:r>
        </a:p>
      </dgm:t>
    </dgm:pt>
    <dgm:pt modelId="{2F9CA462-4663-41FD-B78C-F625A384459E}" type="parTrans" cxnId="{1B1C29D2-21C6-4FF8-A283-4AE700EFBF6F}">
      <dgm:prSet/>
      <dgm:spPr/>
      <dgm:t>
        <a:bodyPr/>
        <a:lstStyle/>
        <a:p>
          <a:endParaRPr lang="ru-RU"/>
        </a:p>
      </dgm:t>
    </dgm:pt>
    <dgm:pt modelId="{6FB11C03-C79E-413E-950E-F9A805D82810}" type="sibTrans" cxnId="{1B1C29D2-21C6-4FF8-A283-4AE700EFBF6F}">
      <dgm:prSet/>
      <dgm:spPr/>
      <dgm:t>
        <a:bodyPr/>
        <a:lstStyle/>
        <a:p>
          <a:endParaRPr lang="ru-RU"/>
        </a:p>
      </dgm:t>
    </dgm:pt>
    <dgm:pt modelId="{D0F389D5-5B76-4962-9AE6-593C27EC3C9F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Публичная экспертиза программ</a:t>
          </a:r>
        </a:p>
      </dgm:t>
    </dgm:pt>
    <dgm:pt modelId="{2835A5FB-843E-4853-8E58-23A0D8B93501}" type="parTrans" cxnId="{7C82F7B3-C93D-4FF5-8E12-EB347EAF104E}">
      <dgm:prSet/>
      <dgm:spPr/>
      <dgm:t>
        <a:bodyPr/>
        <a:lstStyle/>
        <a:p>
          <a:endParaRPr lang="ru-RU"/>
        </a:p>
      </dgm:t>
    </dgm:pt>
    <dgm:pt modelId="{90336BFA-2127-4D50-884F-881CF3A0F991}" type="sibTrans" cxnId="{7C82F7B3-C93D-4FF5-8E12-EB347EAF104E}">
      <dgm:prSet/>
      <dgm:spPr/>
      <dgm:t>
        <a:bodyPr/>
        <a:lstStyle/>
        <a:p>
          <a:endParaRPr lang="ru-RU"/>
        </a:p>
      </dgm:t>
    </dgm:pt>
    <dgm:pt modelId="{654764E7-AC75-4AE7-8E79-7814EB791389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Родители в рабочих группах</a:t>
          </a:r>
        </a:p>
      </dgm:t>
    </dgm:pt>
    <dgm:pt modelId="{D7A1E6D7-A880-4019-A7BE-710AA35E6571}" type="parTrans" cxnId="{2061B140-E88E-49DE-B517-85FFE960688A}">
      <dgm:prSet/>
      <dgm:spPr/>
      <dgm:t>
        <a:bodyPr/>
        <a:lstStyle/>
        <a:p>
          <a:endParaRPr lang="ru-RU"/>
        </a:p>
      </dgm:t>
    </dgm:pt>
    <dgm:pt modelId="{1BAA9C8F-F959-4A06-9A99-50D43A19EC1A}" type="sibTrans" cxnId="{2061B140-E88E-49DE-B517-85FFE960688A}">
      <dgm:prSet/>
      <dgm:spPr/>
      <dgm:t>
        <a:bodyPr/>
        <a:lstStyle/>
        <a:p>
          <a:endParaRPr lang="ru-RU"/>
        </a:p>
      </dgm:t>
    </dgm:pt>
    <dgm:pt modelId="{F01FCE49-D85C-4A78-A20E-5C6290E06914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Участие в ключевых школьных делах</a:t>
          </a:r>
        </a:p>
      </dgm:t>
    </dgm:pt>
    <dgm:pt modelId="{B1C80FA0-65CF-4C86-9978-D64CDA0D21A4}" type="parTrans" cxnId="{56069507-FC1A-4577-98B7-EA7ACD0D3107}">
      <dgm:prSet/>
      <dgm:spPr/>
      <dgm:t>
        <a:bodyPr/>
        <a:lstStyle/>
        <a:p>
          <a:endParaRPr lang="ru-RU"/>
        </a:p>
      </dgm:t>
    </dgm:pt>
    <dgm:pt modelId="{D2F0CA64-999F-4005-8425-5F946F8DF2BE}" type="sibTrans" cxnId="{56069507-FC1A-4577-98B7-EA7ACD0D3107}">
      <dgm:prSet/>
      <dgm:spPr/>
      <dgm:t>
        <a:bodyPr/>
        <a:lstStyle/>
        <a:p>
          <a:endParaRPr lang="ru-RU"/>
        </a:p>
      </dgm:t>
    </dgm:pt>
    <dgm:pt modelId="{70E22D75-7651-49EC-B8B0-3164760E9F88}">
      <dgm:prSet custT="1"/>
      <dgm:spPr/>
      <dgm:t>
        <a:bodyPr anchor="ctr"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Школьные службы примирения (с участием родителей)</a:t>
          </a:r>
        </a:p>
      </dgm:t>
    </dgm:pt>
    <dgm:pt modelId="{87AFB734-8B30-40BB-844F-05FC6CB7CB6F}" type="parTrans" cxnId="{86B2ED75-5F30-4275-8FA9-E2A664A4091E}">
      <dgm:prSet/>
      <dgm:spPr/>
      <dgm:t>
        <a:bodyPr/>
        <a:lstStyle/>
        <a:p>
          <a:endParaRPr lang="ru-RU"/>
        </a:p>
      </dgm:t>
    </dgm:pt>
    <dgm:pt modelId="{75083148-A618-4DFC-83C8-E74F69F974F9}" type="sibTrans" cxnId="{86B2ED75-5F30-4275-8FA9-E2A664A4091E}">
      <dgm:prSet/>
      <dgm:spPr/>
      <dgm:t>
        <a:bodyPr/>
        <a:lstStyle/>
        <a:p>
          <a:endParaRPr lang="ru-RU"/>
        </a:p>
      </dgm:t>
    </dgm:pt>
    <dgm:pt modelId="{930A850A-0FA5-461C-AD84-8719F6D63483}">
      <dgm:prSet custT="1"/>
      <dgm:spPr/>
      <dgm:t>
        <a:bodyPr anchor="ctr"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Наставничество "родитель –родителю"</a:t>
          </a:r>
        </a:p>
      </dgm:t>
    </dgm:pt>
    <dgm:pt modelId="{CF95781F-20B3-490C-9407-E065D6201D77}" type="parTrans" cxnId="{22579B46-2B43-4719-B878-62D9A4F80AC7}">
      <dgm:prSet/>
      <dgm:spPr/>
      <dgm:t>
        <a:bodyPr/>
        <a:lstStyle/>
        <a:p>
          <a:endParaRPr lang="ru-RU"/>
        </a:p>
      </dgm:t>
    </dgm:pt>
    <dgm:pt modelId="{0DD35B3C-2DC7-437D-B8A2-61C3689F2946}" type="sibTrans" cxnId="{22579B46-2B43-4719-B878-62D9A4F80AC7}">
      <dgm:prSet/>
      <dgm:spPr/>
      <dgm:t>
        <a:bodyPr/>
        <a:lstStyle/>
        <a:p>
          <a:endParaRPr lang="ru-RU"/>
        </a:p>
      </dgm:t>
    </dgm:pt>
    <dgm:pt modelId="{6AE4F28C-A4D7-44E7-9E07-24FED0E5A25C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Классные чаты и форумы</a:t>
          </a:r>
        </a:p>
      </dgm:t>
    </dgm:pt>
    <dgm:pt modelId="{E19A9DFB-C9F2-424D-873F-5A4DB758B1F1}" type="parTrans" cxnId="{45D6EAAB-1534-4177-8F89-DFB774F85BB6}">
      <dgm:prSet/>
      <dgm:spPr/>
      <dgm:t>
        <a:bodyPr/>
        <a:lstStyle/>
        <a:p>
          <a:endParaRPr lang="ru-RU"/>
        </a:p>
      </dgm:t>
    </dgm:pt>
    <dgm:pt modelId="{9411FF87-C512-4FE2-91DA-0C003C5BB464}" type="sibTrans" cxnId="{45D6EAAB-1534-4177-8F89-DFB774F85BB6}">
      <dgm:prSet/>
      <dgm:spPr/>
      <dgm:t>
        <a:bodyPr/>
        <a:lstStyle/>
        <a:p>
          <a:endParaRPr lang="ru-RU"/>
        </a:p>
      </dgm:t>
    </dgm:pt>
    <dgm:pt modelId="{8DBA754E-44A7-4B86-997A-A2F7AD8454F8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 err="1"/>
            <a:t>Видеоконсультации</a:t>
          </a:r>
          <a:r>
            <a:rPr lang="ru-RU" sz="900" dirty="0"/>
            <a:t> и онлайн-платформы</a:t>
          </a:r>
        </a:p>
      </dgm:t>
    </dgm:pt>
    <dgm:pt modelId="{30CE963A-524C-4DB3-A3E9-72049FF9A798}" type="parTrans" cxnId="{33272EEF-E80D-4E5E-BBD2-94001F1517A2}">
      <dgm:prSet/>
      <dgm:spPr/>
      <dgm:t>
        <a:bodyPr/>
        <a:lstStyle/>
        <a:p>
          <a:endParaRPr lang="ru-RU"/>
        </a:p>
      </dgm:t>
    </dgm:pt>
    <dgm:pt modelId="{72C91E47-A357-4473-B1C9-C8A78BDBBFA4}" type="sibTrans" cxnId="{33272EEF-E80D-4E5E-BBD2-94001F1517A2}">
      <dgm:prSet/>
      <dgm:spPr/>
      <dgm:t>
        <a:bodyPr/>
        <a:lstStyle/>
        <a:p>
          <a:endParaRPr lang="ru-RU"/>
        </a:p>
      </dgm:t>
    </dgm:pt>
    <dgm:pt modelId="{491ACAFD-9EB8-47A5-8888-941326250062}">
      <dgm:prSet custT="1"/>
      <dgm:spPr/>
      <dgm:t>
        <a:bodyPr/>
        <a:lstStyle/>
        <a:p>
          <a:pPr>
            <a:spcAft>
              <a:spcPts val="0"/>
            </a:spcAft>
            <a:buSzPts val="1000"/>
            <a:buFont typeface="Arial" panose="020B0604020202020204" pitchFamily="34" charset="0"/>
            <a:buChar char="•"/>
          </a:pPr>
          <a:r>
            <a:rPr lang="ru-RU" sz="900" dirty="0"/>
            <a:t>Правовое просвещение и профилактика</a:t>
          </a:r>
        </a:p>
      </dgm:t>
    </dgm:pt>
    <dgm:pt modelId="{D9FB62E3-60EF-4D1C-A31C-F0B53548466A}" type="parTrans" cxnId="{844C4173-66EA-44F3-9156-7243599B4BC0}">
      <dgm:prSet/>
      <dgm:spPr/>
      <dgm:t>
        <a:bodyPr/>
        <a:lstStyle/>
        <a:p>
          <a:endParaRPr lang="ru-RU"/>
        </a:p>
      </dgm:t>
    </dgm:pt>
    <dgm:pt modelId="{077E672B-B8C0-4015-9BB5-A5E0AC1761C8}" type="sibTrans" cxnId="{844C4173-66EA-44F3-9156-7243599B4BC0}">
      <dgm:prSet/>
      <dgm:spPr/>
      <dgm:t>
        <a:bodyPr/>
        <a:lstStyle/>
        <a:p>
          <a:endParaRPr lang="ru-RU"/>
        </a:p>
      </dgm:t>
    </dgm:pt>
    <dgm:pt modelId="{8EB240DA-1516-4219-9B24-2B4FDCE85279}" type="pres">
      <dgm:prSet presAssocID="{F770D525-3078-4489-B2AB-49620C40812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17480-B6A9-457D-BA75-05F369411C8A}" type="pres">
      <dgm:prSet presAssocID="{F770D525-3078-4489-B2AB-49620C408128}" presName="children" presStyleCnt="0"/>
      <dgm:spPr/>
    </dgm:pt>
    <dgm:pt modelId="{E073D54C-4F4D-4CA8-8B83-A2CFAF2D732B}" type="pres">
      <dgm:prSet presAssocID="{F770D525-3078-4489-B2AB-49620C408128}" presName="child1group" presStyleCnt="0"/>
      <dgm:spPr/>
    </dgm:pt>
    <dgm:pt modelId="{3F03244E-B182-44F3-BD3C-45AF035A29EC}" type="pres">
      <dgm:prSet presAssocID="{F770D525-3078-4489-B2AB-49620C408128}" presName="child1" presStyleLbl="bgAcc1" presStyleIdx="0" presStyleCnt="4" custScaleX="109768" custLinFactNeighborX="-4470"/>
      <dgm:spPr/>
      <dgm:t>
        <a:bodyPr/>
        <a:lstStyle/>
        <a:p>
          <a:endParaRPr lang="ru-RU"/>
        </a:p>
      </dgm:t>
    </dgm:pt>
    <dgm:pt modelId="{D978D73C-23BF-4B2F-ADAC-E0B4D1B17D21}" type="pres">
      <dgm:prSet presAssocID="{F770D525-3078-4489-B2AB-49620C408128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C21DE-B55E-4503-8BD4-457D5360C54B}" type="pres">
      <dgm:prSet presAssocID="{F770D525-3078-4489-B2AB-49620C408128}" presName="child2group" presStyleCnt="0"/>
      <dgm:spPr/>
    </dgm:pt>
    <dgm:pt modelId="{BBB0DE4C-41B5-433E-9F01-CAB494D7D180}" type="pres">
      <dgm:prSet presAssocID="{F770D525-3078-4489-B2AB-49620C408128}" presName="child2" presStyleLbl="bgAcc1" presStyleIdx="1" presStyleCnt="4" custScaleX="112426" custLinFactNeighborX="8266"/>
      <dgm:spPr/>
      <dgm:t>
        <a:bodyPr/>
        <a:lstStyle/>
        <a:p>
          <a:endParaRPr lang="ru-RU"/>
        </a:p>
      </dgm:t>
    </dgm:pt>
    <dgm:pt modelId="{53D5DDB7-12DE-44AD-8A1F-D69890114863}" type="pres">
      <dgm:prSet presAssocID="{F770D525-3078-4489-B2AB-49620C408128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93232-E843-4584-A431-EC6F369DC386}" type="pres">
      <dgm:prSet presAssocID="{F770D525-3078-4489-B2AB-49620C408128}" presName="child3group" presStyleCnt="0"/>
      <dgm:spPr/>
    </dgm:pt>
    <dgm:pt modelId="{1C945919-08C6-4B0A-884C-6341EDD37C3C}" type="pres">
      <dgm:prSet presAssocID="{F770D525-3078-4489-B2AB-49620C408128}" presName="child3" presStyleLbl="bgAcc1" presStyleIdx="2" presStyleCnt="4" custScaleX="112426" custLinFactNeighborX="8266"/>
      <dgm:spPr/>
      <dgm:t>
        <a:bodyPr/>
        <a:lstStyle/>
        <a:p>
          <a:endParaRPr lang="ru-RU"/>
        </a:p>
      </dgm:t>
    </dgm:pt>
    <dgm:pt modelId="{C92A44B8-43E5-48C0-9058-9F32E59607CD}" type="pres">
      <dgm:prSet presAssocID="{F770D525-3078-4489-B2AB-49620C408128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745BA-0CFB-4637-A1D5-76BB83C8D30A}" type="pres">
      <dgm:prSet presAssocID="{F770D525-3078-4489-B2AB-49620C408128}" presName="child4group" presStyleCnt="0"/>
      <dgm:spPr/>
    </dgm:pt>
    <dgm:pt modelId="{0278CEC9-6551-42BE-85DE-811BBBCFA043}" type="pres">
      <dgm:prSet presAssocID="{F770D525-3078-4489-B2AB-49620C408128}" presName="child4" presStyleLbl="bgAcc1" presStyleIdx="3" presStyleCnt="4" custScaleX="109715" custLinFactNeighborX="-4470"/>
      <dgm:spPr/>
      <dgm:t>
        <a:bodyPr/>
        <a:lstStyle/>
        <a:p>
          <a:endParaRPr lang="ru-RU"/>
        </a:p>
      </dgm:t>
    </dgm:pt>
    <dgm:pt modelId="{F4918F97-A786-4E45-AB7A-487CBABFE5C6}" type="pres">
      <dgm:prSet presAssocID="{F770D525-3078-4489-B2AB-49620C408128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5D840E-4A6A-4A84-B4DC-79B120A3B047}" type="pres">
      <dgm:prSet presAssocID="{F770D525-3078-4489-B2AB-49620C408128}" presName="childPlaceholder" presStyleCnt="0"/>
      <dgm:spPr/>
    </dgm:pt>
    <dgm:pt modelId="{F2DAE236-A86D-4614-93C6-5EC95336E8DF}" type="pres">
      <dgm:prSet presAssocID="{F770D525-3078-4489-B2AB-49620C408128}" presName="circle" presStyleCnt="0"/>
      <dgm:spPr/>
    </dgm:pt>
    <dgm:pt modelId="{5AE7CB5F-8F2F-4D5C-A133-D77880A19EE2}" type="pres">
      <dgm:prSet presAssocID="{F770D525-3078-4489-B2AB-49620C408128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DBBC5-863F-4A28-8024-4AFE5D465976}" type="pres">
      <dgm:prSet presAssocID="{F770D525-3078-4489-B2AB-49620C408128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07FE66-4D1D-489E-927B-3CF11249E5CA}" type="pres">
      <dgm:prSet presAssocID="{F770D525-3078-4489-B2AB-49620C408128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CF6B9-A5C6-46C0-A3BF-ACD967D6CD5C}" type="pres">
      <dgm:prSet presAssocID="{F770D525-3078-4489-B2AB-49620C408128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103DC-469E-4B3E-8A65-7939D2CF70FF}" type="pres">
      <dgm:prSet presAssocID="{F770D525-3078-4489-B2AB-49620C408128}" presName="quadrantPlaceholder" presStyleCnt="0"/>
      <dgm:spPr/>
    </dgm:pt>
    <dgm:pt modelId="{0B88AA91-C2CA-411C-BD7B-0FD1DAB9BF59}" type="pres">
      <dgm:prSet presAssocID="{F770D525-3078-4489-B2AB-49620C408128}" presName="center1" presStyleLbl="fgShp" presStyleIdx="0" presStyleCnt="2"/>
      <dgm:spPr/>
    </dgm:pt>
    <dgm:pt modelId="{7B1B3093-2089-4F36-A597-2C246ABD4698}" type="pres">
      <dgm:prSet presAssocID="{F770D525-3078-4489-B2AB-49620C408128}" presName="center2" presStyleLbl="fgShp" presStyleIdx="1" presStyleCnt="2"/>
      <dgm:spPr/>
    </dgm:pt>
  </dgm:ptLst>
  <dgm:cxnLst>
    <dgm:cxn modelId="{584B5BED-FFFD-44DA-9B39-4E428A3B3AEC}" type="presOf" srcId="{4ED030EB-6F76-463F-A123-7938CAA12FA3}" destId="{0278CEC9-6551-42BE-85DE-811BBBCFA043}" srcOrd="0" destOrd="0" presId="urn:microsoft.com/office/officeart/2005/8/layout/cycle4#1"/>
    <dgm:cxn modelId="{A6BE6BC8-0052-4CEF-A9BF-5A0B162E10BE}" type="presOf" srcId="{F01FCE49-D85C-4A78-A20E-5C6290E06914}" destId="{53D5DDB7-12DE-44AD-8A1F-D69890114863}" srcOrd="1" destOrd="1" presId="urn:microsoft.com/office/officeart/2005/8/layout/cycle4#1"/>
    <dgm:cxn modelId="{C33227DB-CD42-40DC-9A16-3874EB214A9C}" type="presOf" srcId="{6AE4F28C-A4D7-44E7-9E07-24FED0E5A25C}" destId="{C92A44B8-43E5-48C0-9058-9F32E59607CD}" srcOrd="1" destOrd="1" presId="urn:microsoft.com/office/officeart/2005/8/layout/cycle4#1"/>
    <dgm:cxn modelId="{56069507-FC1A-4577-98B7-EA7ACD0D3107}" srcId="{D06E674C-5FC2-4F2E-AAB1-A3CC17054A67}" destId="{F01FCE49-D85C-4A78-A20E-5C6290E06914}" srcOrd="1" destOrd="0" parTransId="{B1C80FA0-65CF-4C86-9978-D64CDA0D21A4}" sibTransId="{D2F0CA64-999F-4005-8425-5F946F8DF2BE}"/>
    <dgm:cxn modelId="{2AB10AB7-B89B-47DB-93E4-FAD1C6C5F081}" type="presOf" srcId="{70E22D75-7651-49EC-B8B0-3164760E9F88}" destId="{0278CEC9-6551-42BE-85DE-811BBBCFA043}" srcOrd="0" destOrd="1" presId="urn:microsoft.com/office/officeart/2005/8/layout/cycle4#1"/>
    <dgm:cxn modelId="{45D6EAAB-1534-4177-8F89-DFB774F85BB6}" srcId="{DA5FA3B4-F662-479C-A10B-9188D5A57653}" destId="{6AE4F28C-A4D7-44E7-9E07-24FED0E5A25C}" srcOrd="1" destOrd="0" parTransId="{E19A9DFB-C9F2-424D-873F-5A4DB758B1F1}" sibTransId="{9411FF87-C512-4FE2-91DA-0C003C5BB464}"/>
    <dgm:cxn modelId="{86B2ED75-5F30-4275-8FA9-E2A664A4091E}" srcId="{84CB9BD7-2431-4FE2-B25A-37AE2E17BE2F}" destId="{70E22D75-7651-49EC-B8B0-3164760E9F88}" srcOrd="1" destOrd="0" parTransId="{87AFB734-8B30-40BB-844F-05FC6CB7CB6F}" sibTransId="{75083148-A618-4DFC-83C8-E74F69F974F9}"/>
    <dgm:cxn modelId="{DC8375C0-C44B-40FA-8C8F-8AD3A67FF1DB}" type="presOf" srcId="{930A850A-0FA5-461C-AD84-8719F6D63483}" destId="{0278CEC9-6551-42BE-85DE-811BBBCFA043}" srcOrd="0" destOrd="2" presId="urn:microsoft.com/office/officeart/2005/8/layout/cycle4#1"/>
    <dgm:cxn modelId="{8E46E611-6550-4DA6-8379-A65187D419D6}" type="presOf" srcId="{491ACAFD-9EB8-47A5-8888-941326250062}" destId="{53D5DDB7-12DE-44AD-8A1F-D69890114863}" srcOrd="1" destOrd="2" presId="urn:microsoft.com/office/officeart/2005/8/layout/cycle4#1"/>
    <dgm:cxn modelId="{E805BB2B-52AF-4926-B890-58198F0DE161}" type="presOf" srcId="{9CAE3FFB-F7C7-4E77-83F9-72F8E5660C92}" destId="{C92A44B8-43E5-48C0-9058-9F32E59607CD}" srcOrd="1" destOrd="0" presId="urn:microsoft.com/office/officeart/2005/8/layout/cycle4#1"/>
    <dgm:cxn modelId="{33272EEF-E80D-4E5E-BBD2-94001F1517A2}" srcId="{DA5FA3B4-F662-479C-A10B-9188D5A57653}" destId="{8DBA754E-44A7-4B86-997A-A2F7AD8454F8}" srcOrd="2" destOrd="0" parTransId="{30CE963A-524C-4DB3-A3E9-72049FF9A798}" sibTransId="{72C91E47-A357-4473-B1C9-C8A78BDBBFA4}"/>
    <dgm:cxn modelId="{CB6BEC2A-B278-4098-A7FF-27DEC29F6F4B}" type="presOf" srcId="{470EF33C-BB35-49D5-95D9-850A90D0F33A}" destId="{BBB0DE4C-41B5-433E-9F01-CAB494D7D180}" srcOrd="0" destOrd="0" presId="urn:microsoft.com/office/officeart/2005/8/layout/cycle4#1"/>
    <dgm:cxn modelId="{0EFFA2C8-93A6-4BB9-BB8B-DED67A6C67E1}" type="presOf" srcId="{84CB9BD7-2431-4FE2-B25A-37AE2E17BE2F}" destId="{FC9CF6B9-A5C6-46C0-A3BF-ACD967D6CD5C}" srcOrd="0" destOrd="0" presId="urn:microsoft.com/office/officeart/2005/8/layout/cycle4#1"/>
    <dgm:cxn modelId="{4CF1BC64-6516-4545-A9AE-94D2DE4B3666}" type="presOf" srcId="{36DE7DB4-6557-4900-95D6-3BC004568FA6}" destId="{5AE7CB5F-8F2F-4D5C-A133-D77880A19EE2}" srcOrd="0" destOrd="0" presId="urn:microsoft.com/office/officeart/2005/8/layout/cycle4#1"/>
    <dgm:cxn modelId="{918B89E3-5AEC-493A-8C31-589C4D585119}" type="presOf" srcId="{4ED030EB-6F76-463F-A123-7938CAA12FA3}" destId="{F4918F97-A786-4E45-AB7A-487CBABFE5C6}" srcOrd="1" destOrd="0" presId="urn:microsoft.com/office/officeart/2005/8/layout/cycle4#1"/>
    <dgm:cxn modelId="{3312A7E7-C221-495B-94A8-A7C46070116D}" type="presOf" srcId="{8DBA754E-44A7-4B86-997A-A2F7AD8454F8}" destId="{1C945919-08C6-4B0A-884C-6341EDD37C3C}" srcOrd="0" destOrd="2" presId="urn:microsoft.com/office/officeart/2005/8/layout/cycle4#1"/>
    <dgm:cxn modelId="{7A671386-A0F7-4259-B2B1-FF688D606F00}" srcId="{36DE7DB4-6557-4900-95D6-3BC004568FA6}" destId="{EB76548C-98A7-472E-AFA5-E1500EBC00B2}" srcOrd="0" destOrd="0" parTransId="{2C7C7A9D-4CB1-475B-AACF-344EE6FD4F32}" sibTransId="{6A7ED382-1E02-4D32-A13C-524D47037C89}"/>
    <dgm:cxn modelId="{35681F02-A3CE-475C-A570-E2995FE90116}" type="presOf" srcId="{654764E7-AC75-4AE7-8E79-7814EB791389}" destId="{D978D73C-23BF-4B2F-ADAC-E0B4D1B17D21}" srcOrd="1" destOrd="2" presId="urn:microsoft.com/office/officeart/2005/8/layout/cycle4#1"/>
    <dgm:cxn modelId="{B930FC0D-A629-4A6F-AAD5-911B6255BA3A}" type="presOf" srcId="{6AE4F28C-A4D7-44E7-9E07-24FED0E5A25C}" destId="{1C945919-08C6-4B0A-884C-6341EDD37C3C}" srcOrd="0" destOrd="1" presId="urn:microsoft.com/office/officeart/2005/8/layout/cycle4#1"/>
    <dgm:cxn modelId="{65CADD50-971F-499F-9C65-DADAB4C90137}" type="presOf" srcId="{470EF33C-BB35-49D5-95D9-850A90D0F33A}" destId="{53D5DDB7-12DE-44AD-8A1F-D69890114863}" srcOrd="1" destOrd="0" presId="urn:microsoft.com/office/officeart/2005/8/layout/cycle4#1"/>
    <dgm:cxn modelId="{ECBC79EB-5846-41EA-870E-17B1DF2D9DEE}" type="presOf" srcId="{F01FCE49-D85C-4A78-A20E-5C6290E06914}" destId="{BBB0DE4C-41B5-433E-9F01-CAB494D7D180}" srcOrd="0" destOrd="1" presId="urn:microsoft.com/office/officeart/2005/8/layout/cycle4#1"/>
    <dgm:cxn modelId="{B7D74762-D8D1-4434-A76E-ECA85433145E}" type="presOf" srcId="{EB76548C-98A7-472E-AFA5-E1500EBC00B2}" destId="{3F03244E-B182-44F3-BD3C-45AF035A29EC}" srcOrd="0" destOrd="0" presId="urn:microsoft.com/office/officeart/2005/8/layout/cycle4#1"/>
    <dgm:cxn modelId="{DF28E19E-91C6-4295-8BF8-96E7B77332C5}" srcId="{D06E674C-5FC2-4F2E-AAB1-A3CC17054A67}" destId="{470EF33C-BB35-49D5-95D9-850A90D0F33A}" srcOrd="0" destOrd="0" parTransId="{F40DECD2-0B00-44B3-A0F6-8DA5DD8A8836}" sibTransId="{F1910C62-DAEE-46A3-8B9D-B9FF1F0F3C7D}"/>
    <dgm:cxn modelId="{F3C2F329-AE22-4373-B15B-D6AB2AF01513}" srcId="{F770D525-3078-4489-B2AB-49620C408128}" destId="{36DE7DB4-6557-4900-95D6-3BC004568FA6}" srcOrd="0" destOrd="0" parTransId="{1E61B92D-95C2-4B6A-A1BC-995794A0E85A}" sibTransId="{78E05EF9-B6FF-4CEB-BB86-381E56DFE4CF}"/>
    <dgm:cxn modelId="{11B47275-3593-401F-AC44-9B64B8E22D4E}" type="presOf" srcId="{491ACAFD-9EB8-47A5-8888-941326250062}" destId="{BBB0DE4C-41B5-433E-9F01-CAB494D7D180}" srcOrd="0" destOrd="2" presId="urn:microsoft.com/office/officeart/2005/8/layout/cycle4#1"/>
    <dgm:cxn modelId="{EFEADB90-5F9C-40ED-9224-9C11F481555F}" type="presOf" srcId="{D0F389D5-5B76-4962-9AE6-593C27EC3C9F}" destId="{3F03244E-B182-44F3-BD3C-45AF035A29EC}" srcOrd="0" destOrd="1" presId="urn:microsoft.com/office/officeart/2005/8/layout/cycle4#1"/>
    <dgm:cxn modelId="{4FB2D27A-5876-4E6A-85F3-80E437DD5E94}" type="presOf" srcId="{D0F389D5-5B76-4962-9AE6-593C27EC3C9F}" destId="{D978D73C-23BF-4B2F-ADAC-E0B4D1B17D21}" srcOrd="1" destOrd="1" presId="urn:microsoft.com/office/officeart/2005/8/layout/cycle4#1"/>
    <dgm:cxn modelId="{259851F2-1480-4F8D-BDFC-358FC25CAD76}" type="presOf" srcId="{D06E674C-5FC2-4F2E-AAB1-A3CC17054A67}" destId="{D6EDBBC5-863F-4A28-8024-4AFE5D465976}" srcOrd="0" destOrd="0" presId="urn:microsoft.com/office/officeart/2005/8/layout/cycle4#1"/>
    <dgm:cxn modelId="{7243A45D-8586-4EFC-8F59-809DBC22DE09}" srcId="{DA5FA3B4-F662-479C-A10B-9188D5A57653}" destId="{9CAE3FFB-F7C7-4E77-83F9-72F8E5660C92}" srcOrd="0" destOrd="0" parTransId="{AF20D73B-A10F-49E3-BABD-DD569695FC9A}" sibTransId="{0B6A1EAB-4896-425D-AA1C-A85477913D69}"/>
    <dgm:cxn modelId="{79DCE7AB-89F3-448B-9095-EAE3A2F20424}" type="presOf" srcId="{9CAE3FFB-F7C7-4E77-83F9-72F8E5660C92}" destId="{1C945919-08C6-4B0A-884C-6341EDD37C3C}" srcOrd="0" destOrd="0" presId="urn:microsoft.com/office/officeart/2005/8/layout/cycle4#1"/>
    <dgm:cxn modelId="{FDEADC66-3649-4B88-AD59-004CCA5DE170}" type="presOf" srcId="{F770D525-3078-4489-B2AB-49620C408128}" destId="{8EB240DA-1516-4219-9B24-2B4FDCE85279}" srcOrd="0" destOrd="0" presId="urn:microsoft.com/office/officeart/2005/8/layout/cycle4#1"/>
    <dgm:cxn modelId="{DD3005B6-A19A-4886-9310-C2FF11B64C68}" srcId="{F770D525-3078-4489-B2AB-49620C408128}" destId="{84CB9BD7-2431-4FE2-B25A-37AE2E17BE2F}" srcOrd="3" destOrd="0" parTransId="{9E9759C5-1B60-4AC3-96F5-C76390DA6DBD}" sibTransId="{FBC4C93D-741E-4535-AF88-DF40A0CDEFB4}"/>
    <dgm:cxn modelId="{1B1C29D2-21C6-4FF8-A283-4AE700EFBF6F}" srcId="{84CB9BD7-2431-4FE2-B25A-37AE2E17BE2F}" destId="{4ED030EB-6F76-463F-A123-7938CAA12FA3}" srcOrd="0" destOrd="0" parTransId="{2F9CA462-4663-41FD-B78C-F625A384459E}" sibTransId="{6FB11C03-C79E-413E-950E-F9A805D82810}"/>
    <dgm:cxn modelId="{22579B46-2B43-4719-B878-62D9A4F80AC7}" srcId="{84CB9BD7-2431-4FE2-B25A-37AE2E17BE2F}" destId="{930A850A-0FA5-461C-AD84-8719F6D63483}" srcOrd="2" destOrd="0" parTransId="{CF95781F-20B3-490C-9407-E065D6201D77}" sibTransId="{0DD35B3C-2DC7-437D-B8A2-61C3689F2946}"/>
    <dgm:cxn modelId="{DD0550DB-018C-4367-A0C0-D2B504F78003}" srcId="{F770D525-3078-4489-B2AB-49620C408128}" destId="{D06E674C-5FC2-4F2E-AAB1-A3CC17054A67}" srcOrd="1" destOrd="0" parTransId="{1E3C4350-EEEC-474B-AEBC-D03D1C28D659}" sibTransId="{6A1BDD38-5FA5-4549-8B70-9BA87BAA46BE}"/>
    <dgm:cxn modelId="{8D6EC7AC-37F0-4B40-8B90-FC55E8B1FE93}" type="presOf" srcId="{654764E7-AC75-4AE7-8E79-7814EB791389}" destId="{3F03244E-B182-44F3-BD3C-45AF035A29EC}" srcOrd="0" destOrd="2" presId="urn:microsoft.com/office/officeart/2005/8/layout/cycle4#1"/>
    <dgm:cxn modelId="{7C82F7B3-C93D-4FF5-8E12-EB347EAF104E}" srcId="{36DE7DB4-6557-4900-95D6-3BC004568FA6}" destId="{D0F389D5-5B76-4962-9AE6-593C27EC3C9F}" srcOrd="1" destOrd="0" parTransId="{2835A5FB-843E-4853-8E58-23A0D8B93501}" sibTransId="{90336BFA-2127-4D50-884F-881CF3A0F991}"/>
    <dgm:cxn modelId="{BEB3E080-16E2-4CEE-915F-BC5F4980E937}" type="presOf" srcId="{930A850A-0FA5-461C-AD84-8719F6D63483}" destId="{F4918F97-A786-4E45-AB7A-487CBABFE5C6}" srcOrd="1" destOrd="2" presId="urn:microsoft.com/office/officeart/2005/8/layout/cycle4#1"/>
    <dgm:cxn modelId="{7D237E89-F435-43E6-8B63-AA9CBBCE80D1}" srcId="{F770D525-3078-4489-B2AB-49620C408128}" destId="{DA5FA3B4-F662-479C-A10B-9188D5A57653}" srcOrd="2" destOrd="0" parTransId="{39FE3184-F757-491B-9BEA-E8A37B75FE6E}" sibTransId="{C4FFB06F-C15D-4ECA-AF59-A7ADD32CE1B0}"/>
    <dgm:cxn modelId="{E74B5093-4CD0-44DA-AAE5-B69388CE99D5}" type="presOf" srcId="{EB76548C-98A7-472E-AFA5-E1500EBC00B2}" destId="{D978D73C-23BF-4B2F-ADAC-E0B4D1B17D21}" srcOrd="1" destOrd="0" presId="urn:microsoft.com/office/officeart/2005/8/layout/cycle4#1"/>
    <dgm:cxn modelId="{D0A2BAD8-DDD5-4F31-95CD-B99AEB5E76FC}" type="presOf" srcId="{70E22D75-7651-49EC-B8B0-3164760E9F88}" destId="{F4918F97-A786-4E45-AB7A-487CBABFE5C6}" srcOrd="1" destOrd="1" presId="urn:microsoft.com/office/officeart/2005/8/layout/cycle4#1"/>
    <dgm:cxn modelId="{380411C4-EC13-43B9-B3C9-C8B65A9560D4}" type="presOf" srcId="{DA5FA3B4-F662-479C-A10B-9188D5A57653}" destId="{1F07FE66-4D1D-489E-927B-3CF11249E5CA}" srcOrd="0" destOrd="0" presId="urn:microsoft.com/office/officeart/2005/8/layout/cycle4#1"/>
    <dgm:cxn modelId="{2061B140-E88E-49DE-B517-85FFE960688A}" srcId="{36DE7DB4-6557-4900-95D6-3BC004568FA6}" destId="{654764E7-AC75-4AE7-8E79-7814EB791389}" srcOrd="2" destOrd="0" parTransId="{D7A1E6D7-A880-4019-A7BE-710AA35E6571}" sibTransId="{1BAA9C8F-F959-4A06-9A99-50D43A19EC1A}"/>
    <dgm:cxn modelId="{844C4173-66EA-44F3-9156-7243599B4BC0}" srcId="{D06E674C-5FC2-4F2E-AAB1-A3CC17054A67}" destId="{491ACAFD-9EB8-47A5-8888-941326250062}" srcOrd="2" destOrd="0" parTransId="{D9FB62E3-60EF-4D1C-A31C-F0B53548466A}" sibTransId="{077E672B-B8C0-4015-9BB5-A5E0AC1761C8}"/>
    <dgm:cxn modelId="{DAE6B958-09CF-47CF-A03D-47C9F3DF3EDC}" type="presOf" srcId="{8DBA754E-44A7-4B86-997A-A2F7AD8454F8}" destId="{C92A44B8-43E5-48C0-9058-9F32E59607CD}" srcOrd="1" destOrd="2" presId="urn:microsoft.com/office/officeart/2005/8/layout/cycle4#1"/>
    <dgm:cxn modelId="{EE27796E-C65A-474E-ABB6-10A585DD1059}" type="presParOf" srcId="{8EB240DA-1516-4219-9B24-2B4FDCE85279}" destId="{3F217480-B6A9-457D-BA75-05F369411C8A}" srcOrd="0" destOrd="0" presId="urn:microsoft.com/office/officeart/2005/8/layout/cycle4#1"/>
    <dgm:cxn modelId="{660363F2-E49F-422E-BD57-B779C9EAD5A4}" type="presParOf" srcId="{3F217480-B6A9-457D-BA75-05F369411C8A}" destId="{E073D54C-4F4D-4CA8-8B83-A2CFAF2D732B}" srcOrd="0" destOrd="0" presId="urn:microsoft.com/office/officeart/2005/8/layout/cycle4#1"/>
    <dgm:cxn modelId="{0030224A-A895-48C2-826A-C1A6B56DE373}" type="presParOf" srcId="{E073D54C-4F4D-4CA8-8B83-A2CFAF2D732B}" destId="{3F03244E-B182-44F3-BD3C-45AF035A29EC}" srcOrd="0" destOrd="0" presId="urn:microsoft.com/office/officeart/2005/8/layout/cycle4#1"/>
    <dgm:cxn modelId="{9C20F4A0-06A4-4B4C-ABE6-97DD692E3588}" type="presParOf" srcId="{E073D54C-4F4D-4CA8-8B83-A2CFAF2D732B}" destId="{D978D73C-23BF-4B2F-ADAC-E0B4D1B17D21}" srcOrd="1" destOrd="0" presId="urn:microsoft.com/office/officeart/2005/8/layout/cycle4#1"/>
    <dgm:cxn modelId="{7E8276CB-898D-45E0-BA19-B499E5E4BBCB}" type="presParOf" srcId="{3F217480-B6A9-457D-BA75-05F369411C8A}" destId="{1E3C21DE-B55E-4503-8BD4-457D5360C54B}" srcOrd="1" destOrd="0" presId="urn:microsoft.com/office/officeart/2005/8/layout/cycle4#1"/>
    <dgm:cxn modelId="{0319F2AA-2E50-491F-BD82-E79725692E6C}" type="presParOf" srcId="{1E3C21DE-B55E-4503-8BD4-457D5360C54B}" destId="{BBB0DE4C-41B5-433E-9F01-CAB494D7D180}" srcOrd="0" destOrd="0" presId="urn:microsoft.com/office/officeart/2005/8/layout/cycle4#1"/>
    <dgm:cxn modelId="{72919E04-4D8C-482A-BBD9-50DF3AA34763}" type="presParOf" srcId="{1E3C21DE-B55E-4503-8BD4-457D5360C54B}" destId="{53D5DDB7-12DE-44AD-8A1F-D69890114863}" srcOrd="1" destOrd="0" presId="urn:microsoft.com/office/officeart/2005/8/layout/cycle4#1"/>
    <dgm:cxn modelId="{18BDE45D-327D-4FCF-B081-7D5980CA18D6}" type="presParOf" srcId="{3F217480-B6A9-457D-BA75-05F369411C8A}" destId="{10A93232-E843-4584-A431-EC6F369DC386}" srcOrd="2" destOrd="0" presId="urn:microsoft.com/office/officeart/2005/8/layout/cycle4#1"/>
    <dgm:cxn modelId="{C9610234-004B-4DD5-8313-9449B387F66B}" type="presParOf" srcId="{10A93232-E843-4584-A431-EC6F369DC386}" destId="{1C945919-08C6-4B0A-884C-6341EDD37C3C}" srcOrd="0" destOrd="0" presId="urn:microsoft.com/office/officeart/2005/8/layout/cycle4#1"/>
    <dgm:cxn modelId="{EF933E2F-BC6F-4E20-9A4D-501B92887D6C}" type="presParOf" srcId="{10A93232-E843-4584-A431-EC6F369DC386}" destId="{C92A44B8-43E5-48C0-9058-9F32E59607CD}" srcOrd="1" destOrd="0" presId="urn:microsoft.com/office/officeart/2005/8/layout/cycle4#1"/>
    <dgm:cxn modelId="{7C0E11B8-5AD0-4212-BF53-829F0911A7A0}" type="presParOf" srcId="{3F217480-B6A9-457D-BA75-05F369411C8A}" destId="{B62745BA-0CFB-4637-A1D5-76BB83C8D30A}" srcOrd="3" destOrd="0" presId="urn:microsoft.com/office/officeart/2005/8/layout/cycle4#1"/>
    <dgm:cxn modelId="{42557B8A-6692-4209-B28D-C98677885E27}" type="presParOf" srcId="{B62745BA-0CFB-4637-A1D5-76BB83C8D30A}" destId="{0278CEC9-6551-42BE-85DE-811BBBCFA043}" srcOrd="0" destOrd="0" presId="urn:microsoft.com/office/officeart/2005/8/layout/cycle4#1"/>
    <dgm:cxn modelId="{3601FE47-B163-468E-A1A6-28975592042D}" type="presParOf" srcId="{B62745BA-0CFB-4637-A1D5-76BB83C8D30A}" destId="{F4918F97-A786-4E45-AB7A-487CBABFE5C6}" srcOrd="1" destOrd="0" presId="urn:microsoft.com/office/officeart/2005/8/layout/cycle4#1"/>
    <dgm:cxn modelId="{FB3BFE2B-91AD-4CB4-94B1-D7C5E35FBF3F}" type="presParOf" srcId="{3F217480-B6A9-457D-BA75-05F369411C8A}" destId="{5A5D840E-4A6A-4A84-B4DC-79B120A3B047}" srcOrd="4" destOrd="0" presId="urn:microsoft.com/office/officeart/2005/8/layout/cycle4#1"/>
    <dgm:cxn modelId="{D47D5B2D-7694-4B91-BE36-9D69D508859D}" type="presParOf" srcId="{8EB240DA-1516-4219-9B24-2B4FDCE85279}" destId="{F2DAE236-A86D-4614-93C6-5EC95336E8DF}" srcOrd="1" destOrd="0" presId="urn:microsoft.com/office/officeart/2005/8/layout/cycle4#1"/>
    <dgm:cxn modelId="{EC9EE6D1-6E82-4D5F-A593-98853D7EDF2F}" type="presParOf" srcId="{F2DAE236-A86D-4614-93C6-5EC95336E8DF}" destId="{5AE7CB5F-8F2F-4D5C-A133-D77880A19EE2}" srcOrd="0" destOrd="0" presId="urn:microsoft.com/office/officeart/2005/8/layout/cycle4#1"/>
    <dgm:cxn modelId="{3F9CD316-AA91-457D-BB29-9E3EB029A239}" type="presParOf" srcId="{F2DAE236-A86D-4614-93C6-5EC95336E8DF}" destId="{D6EDBBC5-863F-4A28-8024-4AFE5D465976}" srcOrd="1" destOrd="0" presId="urn:microsoft.com/office/officeart/2005/8/layout/cycle4#1"/>
    <dgm:cxn modelId="{EB8D3C86-76AD-4AE3-9B7E-65BB5BC2D654}" type="presParOf" srcId="{F2DAE236-A86D-4614-93C6-5EC95336E8DF}" destId="{1F07FE66-4D1D-489E-927B-3CF11249E5CA}" srcOrd="2" destOrd="0" presId="urn:microsoft.com/office/officeart/2005/8/layout/cycle4#1"/>
    <dgm:cxn modelId="{143BC128-22D4-4CE2-A660-9CCE76E5EDC9}" type="presParOf" srcId="{F2DAE236-A86D-4614-93C6-5EC95336E8DF}" destId="{FC9CF6B9-A5C6-46C0-A3BF-ACD967D6CD5C}" srcOrd="3" destOrd="0" presId="urn:microsoft.com/office/officeart/2005/8/layout/cycle4#1"/>
    <dgm:cxn modelId="{AEBF8F55-533F-4CDC-B806-DED73CBFD581}" type="presParOf" srcId="{F2DAE236-A86D-4614-93C6-5EC95336E8DF}" destId="{938103DC-469E-4B3E-8A65-7939D2CF70FF}" srcOrd="4" destOrd="0" presId="urn:microsoft.com/office/officeart/2005/8/layout/cycle4#1"/>
    <dgm:cxn modelId="{91EAD5AB-81AA-496C-ADAB-99AF30F4B2D4}" type="presParOf" srcId="{8EB240DA-1516-4219-9B24-2B4FDCE85279}" destId="{0B88AA91-C2CA-411C-BD7B-0FD1DAB9BF59}" srcOrd="2" destOrd="0" presId="urn:microsoft.com/office/officeart/2005/8/layout/cycle4#1"/>
    <dgm:cxn modelId="{E131558A-CC18-484F-8217-002214A33983}" type="presParOf" srcId="{8EB240DA-1516-4219-9B24-2B4FDCE85279}" destId="{7B1B3093-2089-4F36-A597-2C246ABD4698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9CDC4E-4EE0-4009-B9D9-680E20E7970F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7E20ABA-D810-4D61-A6C2-EB302451FF1C}">
      <dgm:prSet phldrT="[Текст]"/>
      <dgm:spPr/>
      <dgm:t>
        <a:bodyPr/>
        <a:lstStyle/>
        <a:p>
          <a:r>
            <a:rPr lang="ru-RU" b="1" dirty="0"/>
            <a:t>3</a:t>
          </a:r>
        </a:p>
      </dgm:t>
    </dgm:pt>
    <dgm:pt modelId="{BF907E9D-4AE9-4D4E-A763-DE47440295C0}" type="parTrans" cxnId="{1F6A571F-DEFC-422B-ABA6-9310B54178AE}">
      <dgm:prSet/>
      <dgm:spPr/>
      <dgm:t>
        <a:bodyPr/>
        <a:lstStyle/>
        <a:p>
          <a:endParaRPr lang="ru-RU"/>
        </a:p>
      </dgm:t>
    </dgm:pt>
    <dgm:pt modelId="{B1782600-9627-4813-98D8-356D8E84B3B8}" type="sibTrans" cxnId="{1F6A571F-DEFC-422B-ABA6-9310B54178AE}">
      <dgm:prSet/>
      <dgm:spPr/>
      <dgm:t>
        <a:bodyPr/>
        <a:lstStyle/>
        <a:p>
          <a:endParaRPr lang="ru-RU"/>
        </a:p>
      </dgm:t>
    </dgm:pt>
    <dgm:pt modelId="{AEF9A5C9-4D97-4C69-B72A-7B78A869B279}">
      <dgm:prSet phldrT="[Текст]"/>
      <dgm:spPr/>
      <dgm:t>
        <a:bodyPr/>
        <a:lstStyle/>
        <a:p>
          <a:r>
            <a:rPr lang="ru-RU" b="1" i="0" dirty="0"/>
            <a:t>межведомственные комиссии</a:t>
          </a:r>
          <a:endParaRPr lang="ru-RU" b="1" dirty="0"/>
        </a:p>
      </dgm:t>
    </dgm:pt>
    <dgm:pt modelId="{4554D7BB-1AAE-4940-BAED-3914E5A7B971}" type="parTrans" cxnId="{1B004B83-FB95-44F4-A924-915C1A2CD256}">
      <dgm:prSet/>
      <dgm:spPr/>
      <dgm:t>
        <a:bodyPr/>
        <a:lstStyle/>
        <a:p>
          <a:endParaRPr lang="ru-RU"/>
        </a:p>
      </dgm:t>
    </dgm:pt>
    <dgm:pt modelId="{D4CA2B5E-903F-47A0-B167-E27D1307B592}" type="sibTrans" cxnId="{1B004B83-FB95-44F4-A924-915C1A2CD256}">
      <dgm:prSet/>
      <dgm:spPr/>
      <dgm:t>
        <a:bodyPr/>
        <a:lstStyle/>
        <a:p>
          <a:endParaRPr lang="ru-RU"/>
        </a:p>
      </dgm:t>
    </dgm:pt>
    <dgm:pt modelId="{E066F431-9F3A-45E3-8B59-C41E72D5539D}">
      <dgm:prSet phldrT="[Текст]"/>
      <dgm:spPr/>
      <dgm:t>
        <a:bodyPr/>
        <a:lstStyle/>
        <a:p>
          <a:r>
            <a:rPr lang="ru-RU" b="1" dirty="0"/>
            <a:t>&gt;1500 </a:t>
          </a:r>
          <a:endParaRPr lang="ru-RU" dirty="0"/>
        </a:p>
      </dgm:t>
    </dgm:pt>
    <dgm:pt modelId="{CC06D6BF-10B3-405C-9897-DEA786AA4511}" type="parTrans" cxnId="{609EE38F-B787-4F6D-83AC-1C9CFC85154A}">
      <dgm:prSet/>
      <dgm:spPr/>
      <dgm:t>
        <a:bodyPr/>
        <a:lstStyle/>
        <a:p>
          <a:endParaRPr lang="ru-RU"/>
        </a:p>
      </dgm:t>
    </dgm:pt>
    <dgm:pt modelId="{015C4010-845F-4A6A-BD40-D05826696A69}" type="sibTrans" cxnId="{609EE38F-B787-4F6D-83AC-1C9CFC85154A}">
      <dgm:prSet/>
      <dgm:spPr/>
      <dgm:t>
        <a:bodyPr/>
        <a:lstStyle/>
        <a:p>
          <a:endParaRPr lang="ru-RU"/>
        </a:p>
      </dgm:t>
    </dgm:pt>
    <dgm:pt modelId="{DEF4E81F-4B0E-4463-8261-D6D22A6E4932}">
      <dgm:prSet phldrT="[Текст]"/>
      <dgm:spPr/>
      <dgm:t>
        <a:bodyPr/>
        <a:lstStyle/>
        <a:p>
          <a:r>
            <a:rPr lang="ru-RU" b="1" dirty="0"/>
            <a:t>человек</a:t>
          </a:r>
          <a:r>
            <a:rPr lang="ru-RU" dirty="0"/>
            <a:t> – в работе Советов отцов</a:t>
          </a:r>
        </a:p>
      </dgm:t>
    </dgm:pt>
    <dgm:pt modelId="{63228E6E-81BD-4314-BBB0-1E9503A69005}" type="parTrans" cxnId="{ACB37918-2748-4EFD-9331-B3B293A636F2}">
      <dgm:prSet/>
      <dgm:spPr/>
      <dgm:t>
        <a:bodyPr/>
        <a:lstStyle/>
        <a:p>
          <a:endParaRPr lang="ru-RU"/>
        </a:p>
      </dgm:t>
    </dgm:pt>
    <dgm:pt modelId="{4ADB4E1B-A135-4FB4-9186-B97B3C48EF78}" type="sibTrans" cxnId="{ACB37918-2748-4EFD-9331-B3B293A636F2}">
      <dgm:prSet/>
      <dgm:spPr/>
      <dgm:t>
        <a:bodyPr/>
        <a:lstStyle/>
        <a:p>
          <a:endParaRPr lang="ru-RU"/>
        </a:p>
      </dgm:t>
    </dgm:pt>
    <dgm:pt modelId="{E1277B22-B6EC-42A7-A1EE-3D5BC1AAACA7}">
      <dgm:prSet phldrT="[Текст]"/>
      <dgm:spPr/>
      <dgm:t>
        <a:bodyPr/>
        <a:lstStyle/>
        <a:p>
          <a:r>
            <a:rPr lang="ru-RU" b="1" dirty="0"/>
            <a:t>100%</a:t>
          </a:r>
          <a:endParaRPr lang="ru-RU" dirty="0"/>
        </a:p>
      </dgm:t>
    </dgm:pt>
    <dgm:pt modelId="{D75FA2B7-0C61-4ED2-9FDD-8DE036481854}" type="parTrans" cxnId="{6F400E32-DA88-4B70-AEE2-164C7E61272C}">
      <dgm:prSet/>
      <dgm:spPr/>
      <dgm:t>
        <a:bodyPr/>
        <a:lstStyle/>
        <a:p>
          <a:endParaRPr lang="ru-RU"/>
        </a:p>
      </dgm:t>
    </dgm:pt>
    <dgm:pt modelId="{2062E924-3F07-4A96-8406-32ABD97BE9D4}" type="sibTrans" cxnId="{6F400E32-DA88-4B70-AEE2-164C7E61272C}">
      <dgm:prSet/>
      <dgm:spPr/>
      <dgm:t>
        <a:bodyPr/>
        <a:lstStyle/>
        <a:p>
          <a:endParaRPr lang="ru-RU"/>
        </a:p>
      </dgm:t>
    </dgm:pt>
    <dgm:pt modelId="{898CCDCE-9459-461C-9FAF-E7FD91776E65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b="1" dirty="0"/>
            <a:t>школ</a:t>
          </a:r>
          <a:r>
            <a:rPr lang="ru-RU" dirty="0"/>
            <a:t> реализуют программу родительского всеобуча «Шаги навстречу»</a:t>
          </a:r>
        </a:p>
      </dgm:t>
    </dgm:pt>
    <dgm:pt modelId="{BEB81793-37E5-4547-9327-A0694E8EE410}" type="parTrans" cxnId="{EEC9EB5C-199F-477E-B9AC-1BAEE9B9F93B}">
      <dgm:prSet/>
      <dgm:spPr/>
      <dgm:t>
        <a:bodyPr/>
        <a:lstStyle/>
        <a:p>
          <a:endParaRPr lang="ru-RU"/>
        </a:p>
      </dgm:t>
    </dgm:pt>
    <dgm:pt modelId="{517EFDAF-4656-479D-8CE9-9861DD06D0EF}" type="sibTrans" cxnId="{EEC9EB5C-199F-477E-B9AC-1BAEE9B9F93B}">
      <dgm:prSet/>
      <dgm:spPr/>
      <dgm:t>
        <a:bodyPr/>
        <a:lstStyle/>
        <a:p>
          <a:endParaRPr lang="ru-RU"/>
        </a:p>
      </dgm:t>
    </dgm:pt>
    <dgm:pt modelId="{52ACBF1B-667F-4E4C-ADD9-B62BA391E4F6}">
      <dgm:prSet phldrT="[Текст]"/>
      <dgm:spPr/>
      <dgm:t>
        <a:bodyPr/>
        <a:lstStyle/>
        <a:p>
          <a:r>
            <a:rPr lang="ru-RU" b="1" dirty="0"/>
            <a:t>45</a:t>
          </a:r>
        </a:p>
      </dgm:t>
    </dgm:pt>
    <dgm:pt modelId="{A3467390-F798-41F8-893D-7509BE4347D9}" type="parTrans" cxnId="{4ACFD590-31A9-4C37-B452-4F1FEB4761E7}">
      <dgm:prSet/>
      <dgm:spPr/>
      <dgm:t>
        <a:bodyPr/>
        <a:lstStyle/>
        <a:p>
          <a:endParaRPr lang="ru-RU"/>
        </a:p>
      </dgm:t>
    </dgm:pt>
    <dgm:pt modelId="{4EFA1070-F2C5-44B7-9936-5C40581B0DD7}" type="sibTrans" cxnId="{4ACFD590-31A9-4C37-B452-4F1FEB4761E7}">
      <dgm:prSet/>
      <dgm:spPr/>
      <dgm:t>
        <a:bodyPr/>
        <a:lstStyle/>
        <a:p>
          <a:endParaRPr lang="ru-RU"/>
        </a:p>
      </dgm:t>
    </dgm:pt>
    <dgm:pt modelId="{3EA100F5-6AF2-4A68-AEBB-879000D719D2}">
      <dgm:prSet phldrT="[Текст]"/>
      <dgm:spPr/>
      <dgm:t>
        <a:bodyPr/>
        <a:lstStyle/>
        <a:p>
          <a:r>
            <a:rPr lang="ru-RU" b="1" dirty="0"/>
            <a:t>школ</a:t>
          </a:r>
          <a:r>
            <a:rPr lang="ru-RU" dirty="0"/>
            <a:t> – созданы школьные службы примирения</a:t>
          </a:r>
        </a:p>
      </dgm:t>
    </dgm:pt>
    <dgm:pt modelId="{86A653B0-3C04-49DE-8B7D-1FB48201BDAB}" type="parTrans" cxnId="{AA63B45B-D76D-4151-88D4-B51691E16A2D}">
      <dgm:prSet/>
      <dgm:spPr/>
      <dgm:t>
        <a:bodyPr/>
        <a:lstStyle/>
        <a:p>
          <a:endParaRPr lang="ru-RU"/>
        </a:p>
      </dgm:t>
    </dgm:pt>
    <dgm:pt modelId="{BD61A2DC-4231-4FA4-B7C7-F377ECB00E86}" type="sibTrans" cxnId="{AA63B45B-D76D-4151-88D4-B51691E16A2D}">
      <dgm:prSet/>
      <dgm:spPr/>
      <dgm:t>
        <a:bodyPr/>
        <a:lstStyle/>
        <a:p>
          <a:endParaRPr lang="ru-RU"/>
        </a:p>
      </dgm:t>
    </dgm:pt>
    <dgm:pt modelId="{158D498A-EF47-483A-B8CE-EDF1284D8A40}">
      <dgm:prSet phldrT="[Текст]"/>
      <dgm:spPr/>
      <dgm:t>
        <a:bodyPr/>
        <a:lstStyle/>
        <a:p>
          <a:r>
            <a:rPr lang="ru-RU" b="1" dirty="0"/>
            <a:t>&gt;1500 </a:t>
          </a:r>
          <a:endParaRPr lang="ru-RU" dirty="0"/>
        </a:p>
      </dgm:t>
    </dgm:pt>
    <dgm:pt modelId="{D96B3C40-5124-4D9B-83EC-15906E094A96}" type="parTrans" cxnId="{AC0F428D-1E0F-4FDC-96FF-C9E1CB5D3910}">
      <dgm:prSet/>
      <dgm:spPr/>
      <dgm:t>
        <a:bodyPr/>
        <a:lstStyle/>
        <a:p>
          <a:endParaRPr lang="ru-RU"/>
        </a:p>
      </dgm:t>
    </dgm:pt>
    <dgm:pt modelId="{F2B494CA-BC1B-4D96-93F3-A870510FBB97}" type="sibTrans" cxnId="{AC0F428D-1E0F-4FDC-96FF-C9E1CB5D3910}">
      <dgm:prSet/>
      <dgm:spPr/>
      <dgm:t>
        <a:bodyPr/>
        <a:lstStyle/>
        <a:p>
          <a:endParaRPr lang="ru-RU"/>
        </a:p>
      </dgm:t>
    </dgm:pt>
    <dgm:pt modelId="{193A56CF-C923-43D2-9D94-2B67BEB02F68}">
      <dgm:prSet phldrT="[Текст]"/>
      <dgm:spPr/>
      <dgm:t>
        <a:bodyPr/>
        <a:lstStyle/>
        <a:p>
          <a:r>
            <a:rPr lang="ru-RU" b="1" dirty="0"/>
            <a:t>родителей ежегодно</a:t>
          </a:r>
          <a:r>
            <a:rPr lang="ru-RU" dirty="0"/>
            <a:t> – получают психолого-педагогическую помощь</a:t>
          </a:r>
        </a:p>
      </dgm:t>
    </dgm:pt>
    <dgm:pt modelId="{120CB27F-93C7-4998-94D3-32B8E96DE462}" type="parTrans" cxnId="{B786D24D-EA09-4223-88DA-63F664F79887}">
      <dgm:prSet/>
      <dgm:spPr/>
      <dgm:t>
        <a:bodyPr/>
        <a:lstStyle/>
        <a:p>
          <a:endParaRPr lang="ru-RU"/>
        </a:p>
      </dgm:t>
    </dgm:pt>
    <dgm:pt modelId="{BD6054FC-725E-4790-BDD1-FF8CB6806A6E}" type="sibTrans" cxnId="{B786D24D-EA09-4223-88DA-63F664F79887}">
      <dgm:prSet/>
      <dgm:spPr/>
      <dgm:t>
        <a:bodyPr/>
        <a:lstStyle/>
        <a:p>
          <a:endParaRPr lang="ru-RU"/>
        </a:p>
      </dgm:t>
    </dgm:pt>
    <dgm:pt modelId="{FD52DC70-89EA-4E44-9515-C0E458EA0C4E}">
      <dgm:prSet phldrT="[Текст]"/>
      <dgm:spPr/>
      <dgm:t>
        <a:bodyPr/>
        <a:lstStyle/>
        <a:p>
          <a:r>
            <a:rPr lang="ru-RU" b="1" dirty="0"/>
            <a:t>76</a:t>
          </a:r>
        </a:p>
      </dgm:t>
    </dgm:pt>
    <dgm:pt modelId="{161027F1-39E8-423C-A937-000834215491}" type="parTrans" cxnId="{15D6EC24-1223-45E5-9607-CDE0154FADA1}">
      <dgm:prSet/>
      <dgm:spPr/>
      <dgm:t>
        <a:bodyPr/>
        <a:lstStyle/>
        <a:p>
          <a:endParaRPr lang="ru-RU"/>
        </a:p>
      </dgm:t>
    </dgm:pt>
    <dgm:pt modelId="{3273A3C1-B154-48C5-AF98-C0D84CFC55C0}" type="sibTrans" cxnId="{15D6EC24-1223-45E5-9607-CDE0154FADA1}">
      <dgm:prSet/>
      <dgm:spPr/>
      <dgm:t>
        <a:bodyPr/>
        <a:lstStyle/>
        <a:p>
          <a:endParaRPr lang="ru-RU"/>
        </a:p>
      </dgm:t>
    </dgm:pt>
    <dgm:pt modelId="{7A19A6B6-A1C4-4981-A790-1EAAEE889970}">
      <dgm:prSet phldrT="[Текст]"/>
      <dgm:spPr/>
      <dgm:t>
        <a:bodyPr/>
        <a:lstStyle/>
        <a:p>
          <a:r>
            <a:rPr lang="ru-RU" b="1" dirty="0"/>
            <a:t>консультационных центров</a:t>
          </a:r>
          <a:r>
            <a:rPr lang="ru-RU" dirty="0"/>
            <a:t> для детей от 0 до 3 лет</a:t>
          </a:r>
        </a:p>
      </dgm:t>
    </dgm:pt>
    <dgm:pt modelId="{87921C3A-50F7-412C-8D40-4795C0A9F915}" type="parTrans" cxnId="{010A040F-9AA2-492D-AFF2-76E538D51FAF}">
      <dgm:prSet/>
      <dgm:spPr/>
      <dgm:t>
        <a:bodyPr/>
        <a:lstStyle/>
        <a:p>
          <a:endParaRPr lang="ru-RU"/>
        </a:p>
      </dgm:t>
    </dgm:pt>
    <dgm:pt modelId="{67FCA387-2FB6-44B1-8E70-D456FD30B760}" type="sibTrans" cxnId="{010A040F-9AA2-492D-AFF2-76E538D51FAF}">
      <dgm:prSet/>
      <dgm:spPr/>
      <dgm:t>
        <a:bodyPr/>
        <a:lstStyle/>
        <a:p>
          <a:endParaRPr lang="ru-RU"/>
        </a:p>
      </dgm:t>
    </dgm:pt>
    <dgm:pt modelId="{C40D4D1F-1DA3-4BEC-BC61-E8AADE62A964}">
      <dgm:prSet phldrT="[Текст]"/>
      <dgm:spPr/>
      <dgm:t>
        <a:bodyPr/>
        <a:lstStyle/>
        <a:p>
          <a:r>
            <a:rPr lang="ru-RU" b="1" dirty="0"/>
            <a:t>3</a:t>
          </a:r>
        </a:p>
      </dgm:t>
    </dgm:pt>
    <dgm:pt modelId="{A4737AD9-AFF3-4C2F-AC04-64270846972F}" type="parTrans" cxnId="{DDDD5553-89BB-466D-A03D-8B188490A5D2}">
      <dgm:prSet/>
      <dgm:spPr/>
      <dgm:t>
        <a:bodyPr/>
        <a:lstStyle/>
        <a:p>
          <a:endParaRPr lang="ru-RU"/>
        </a:p>
      </dgm:t>
    </dgm:pt>
    <dgm:pt modelId="{8F10B2B6-82D5-4EEF-8648-4A2E5C9143A2}" type="sibTrans" cxnId="{DDDD5553-89BB-466D-A03D-8B188490A5D2}">
      <dgm:prSet/>
      <dgm:spPr/>
      <dgm:t>
        <a:bodyPr/>
        <a:lstStyle/>
        <a:p>
          <a:endParaRPr lang="ru-RU"/>
        </a:p>
      </dgm:t>
    </dgm:pt>
    <dgm:pt modelId="{636120E6-E167-44F4-A361-0F714317D663}">
      <dgm:prSet phldrT="[Текст]"/>
      <dgm:spPr/>
      <dgm:t>
        <a:bodyPr/>
        <a:lstStyle/>
        <a:p>
          <a:r>
            <a:rPr lang="ru-RU" b="1" dirty="0"/>
            <a:t>службы ранней помощи</a:t>
          </a:r>
          <a:r>
            <a:rPr lang="ru-RU" dirty="0"/>
            <a:t> для детей с ОВЗ</a:t>
          </a:r>
        </a:p>
      </dgm:t>
    </dgm:pt>
    <dgm:pt modelId="{54107261-1A41-4762-8F29-711BCE7B625E}" type="parTrans" cxnId="{38E633CA-9342-452A-B6AC-204D2BACD107}">
      <dgm:prSet/>
      <dgm:spPr/>
      <dgm:t>
        <a:bodyPr/>
        <a:lstStyle/>
        <a:p>
          <a:endParaRPr lang="ru-RU"/>
        </a:p>
      </dgm:t>
    </dgm:pt>
    <dgm:pt modelId="{95E66D33-A3EB-4AF0-A115-0DC4D8351DF2}" type="sibTrans" cxnId="{38E633CA-9342-452A-B6AC-204D2BACD107}">
      <dgm:prSet/>
      <dgm:spPr/>
      <dgm:t>
        <a:bodyPr/>
        <a:lstStyle/>
        <a:p>
          <a:endParaRPr lang="ru-RU"/>
        </a:p>
      </dgm:t>
    </dgm:pt>
    <dgm:pt modelId="{C6D1D5F1-49EA-495D-BF68-16C19835EDEB}" type="pres">
      <dgm:prSet presAssocID="{A19CDC4E-4EE0-4009-B9D9-680E20E7970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261F54-BA94-4724-B042-94B7EB732C37}" type="pres">
      <dgm:prSet presAssocID="{57E20ABA-D810-4D61-A6C2-EB302451FF1C}" presName="linNode" presStyleCnt="0"/>
      <dgm:spPr/>
    </dgm:pt>
    <dgm:pt modelId="{CBDDB644-ACF9-4114-990C-BDD44E3A14D5}" type="pres">
      <dgm:prSet presAssocID="{57E20ABA-D810-4D61-A6C2-EB302451FF1C}" presName="parentText" presStyleLbl="node1" presStyleIdx="0" presStyleCnt="7" custScaleX="53711" custLinFactNeighborX="-162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3A3A5-8E19-4FB4-BF72-3D2C37E6A35A}" type="pres">
      <dgm:prSet presAssocID="{57E20ABA-D810-4D61-A6C2-EB302451FF1C}" presName="descendantText" presStyleLbl="alignAccFollowNode1" presStyleIdx="0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48BD14-395E-448D-864A-DB0FD65D3B09}" type="pres">
      <dgm:prSet presAssocID="{B1782600-9627-4813-98D8-356D8E84B3B8}" presName="sp" presStyleCnt="0"/>
      <dgm:spPr/>
    </dgm:pt>
    <dgm:pt modelId="{A9B10371-EF96-4847-B9C3-A7F3E6666872}" type="pres">
      <dgm:prSet presAssocID="{E066F431-9F3A-45E3-8B59-C41E72D5539D}" presName="linNode" presStyleCnt="0"/>
      <dgm:spPr/>
    </dgm:pt>
    <dgm:pt modelId="{DEAB30CF-9B05-41EB-8652-E3C50B73F37E}" type="pres">
      <dgm:prSet presAssocID="{E066F431-9F3A-45E3-8B59-C41E72D5539D}" presName="parentText" presStyleLbl="node1" presStyleIdx="1" presStyleCnt="7" custScaleX="53711" custLinFactNeighborX="-162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8ADDB-C646-4652-A804-4F339B180BE3}" type="pres">
      <dgm:prSet presAssocID="{E066F431-9F3A-45E3-8B59-C41E72D5539D}" presName="descendantText" presStyleLbl="alignAccFollowNode1" presStyleIdx="1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F9806-0DB4-4AB5-98C6-52AA7A3D21CF}" type="pres">
      <dgm:prSet presAssocID="{015C4010-845F-4A6A-BD40-D05826696A69}" presName="sp" presStyleCnt="0"/>
      <dgm:spPr/>
    </dgm:pt>
    <dgm:pt modelId="{519F4B68-788A-453D-B3D2-0E8E074BC12A}" type="pres">
      <dgm:prSet presAssocID="{E1277B22-B6EC-42A7-A1EE-3D5BC1AAACA7}" presName="linNode" presStyleCnt="0"/>
      <dgm:spPr/>
    </dgm:pt>
    <dgm:pt modelId="{2414D2D8-0EAC-493C-9B52-92E8A1A81C85}" type="pres">
      <dgm:prSet presAssocID="{E1277B22-B6EC-42A7-A1EE-3D5BC1AAACA7}" presName="parentText" presStyleLbl="node1" presStyleIdx="2" presStyleCnt="7" custScaleX="53711" custLinFactNeighborX="-162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09D12-E1A6-4351-93F5-DF0B44D9CC06}" type="pres">
      <dgm:prSet presAssocID="{E1277B22-B6EC-42A7-A1EE-3D5BC1AAACA7}" presName="descendantText" presStyleLbl="alignAccFollowNode1" presStyleIdx="2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62EBF-85D9-415E-B5EE-1FCEB0F4A8E6}" type="pres">
      <dgm:prSet presAssocID="{2062E924-3F07-4A96-8406-32ABD97BE9D4}" presName="sp" presStyleCnt="0"/>
      <dgm:spPr/>
    </dgm:pt>
    <dgm:pt modelId="{2F46FCAD-A78B-4A0C-AF4A-9BF09FD030B5}" type="pres">
      <dgm:prSet presAssocID="{52ACBF1B-667F-4E4C-ADD9-B62BA391E4F6}" presName="linNode" presStyleCnt="0"/>
      <dgm:spPr/>
    </dgm:pt>
    <dgm:pt modelId="{F4301549-B139-404F-B5FF-2C82BEC226D6}" type="pres">
      <dgm:prSet presAssocID="{52ACBF1B-667F-4E4C-ADD9-B62BA391E4F6}" presName="parentText" presStyleLbl="node1" presStyleIdx="3" presStyleCnt="7" custScaleX="53711" custLinFactNeighborX="-162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4C664-C1A1-49EE-B5E5-FBB8A558C79A}" type="pres">
      <dgm:prSet presAssocID="{52ACBF1B-667F-4E4C-ADD9-B62BA391E4F6}" presName="descendantText" presStyleLbl="alignAccFollowNode1" presStyleIdx="3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2318D-2C53-427E-B5A9-5B94ED7032F2}" type="pres">
      <dgm:prSet presAssocID="{4EFA1070-F2C5-44B7-9936-5C40581B0DD7}" presName="sp" presStyleCnt="0"/>
      <dgm:spPr/>
    </dgm:pt>
    <dgm:pt modelId="{43FAFD3D-4C52-4CBA-A113-17A8A8AB97FE}" type="pres">
      <dgm:prSet presAssocID="{158D498A-EF47-483A-B8CE-EDF1284D8A40}" presName="linNode" presStyleCnt="0"/>
      <dgm:spPr/>
    </dgm:pt>
    <dgm:pt modelId="{B03E0043-BC02-452C-82BE-292688F5A547}" type="pres">
      <dgm:prSet presAssocID="{158D498A-EF47-483A-B8CE-EDF1284D8A40}" presName="parentText" presStyleLbl="node1" presStyleIdx="4" presStyleCnt="7" custScaleX="53711" custLinFactNeighborX="-162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CD908-BE86-4D06-B1F0-E03AA3290D0A}" type="pres">
      <dgm:prSet presAssocID="{158D498A-EF47-483A-B8CE-EDF1284D8A40}" presName="descendantText" presStyleLbl="alignAccFollowNode1" presStyleIdx="4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2E06B-28C9-42ED-89F6-E5589DBBE33E}" type="pres">
      <dgm:prSet presAssocID="{F2B494CA-BC1B-4D96-93F3-A870510FBB97}" presName="sp" presStyleCnt="0"/>
      <dgm:spPr/>
    </dgm:pt>
    <dgm:pt modelId="{42765A7B-4476-45B7-8BB5-00E4F3E9577E}" type="pres">
      <dgm:prSet presAssocID="{FD52DC70-89EA-4E44-9515-C0E458EA0C4E}" presName="linNode" presStyleCnt="0"/>
      <dgm:spPr/>
    </dgm:pt>
    <dgm:pt modelId="{4BFB548F-24F2-474A-8994-9C48CFF9DB0C}" type="pres">
      <dgm:prSet presAssocID="{FD52DC70-89EA-4E44-9515-C0E458EA0C4E}" presName="parentText" presStyleLbl="node1" presStyleIdx="5" presStyleCnt="7" custScaleX="53711" custLinFactNeighborX="-181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16539-583A-4239-8D7C-C9F0F3EA0DD8}" type="pres">
      <dgm:prSet presAssocID="{FD52DC70-89EA-4E44-9515-C0E458EA0C4E}" presName="descendantText" presStyleLbl="alignAccFollowNode1" presStyleIdx="5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9255C-F003-48F3-9DC0-8F7C2592C0F5}" type="pres">
      <dgm:prSet presAssocID="{3273A3C1-B154-48C5-AF98-C0D84CFC55C0}" presName="sp" presStyleCnt="0"/>
      <dgm:spPr/>
    </dgm:pt>
    <dgm:pt modelId="{CBA059F8-4EB6-425C-A9F6-D17B988DB7D0}" type="pres">
      <dgm:prSet presAssocID="{C40D4D1F-1DA3-4BEC-BC61-E8AADE62A964}" presName="linNode" presStyleCnt="0"/>
      <dgm:spPr/>
    </dgm:pt>
    <dgm:pt modelId="{F7485192-1E35-4E5E-8690-1EE95EBBE35E}" type="pres">
      <dgm:prSet presAssocID="{C40D4D1F-1DA3-4BEC-BC61-E8AADE62A964}" presName="parentText" presStyleLbl="node1" presStyleIdx="6" presStyleCnt="7" custScaleX="53711" custLinFactNeighborX="-181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6BBE0-41A4-4A87-8AC1-D51F62AE3DCD}" type="pres">
      <dgm:prSet presAssocID="{C40D4D1F-1DA3-4BEC-BC61-E8AADE62A964}" presName="descendantText" presStyleLbl="alignAccFollowNode1" presStyleIdx="6" presStyleCnt="7" custLinFactNeighborX="-23424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0A040F-9AA2-492D-AFF2-76E538D51FAF}" srcId="{FD52DC70-89EA-4E44-9515-C0E458EA0C4E}" destId="{7A19A6B6-A1C4-4981-A790-1EAAEE889970}" srcOrd="0" destOrd="0" parTransId="{87921C3A-50F7-412C-8D40-4795C0A9F915}" sibTransId="{67FCA387-2FB6-44B1-8E70-D456FD30B760}"/>
    <dgm:cxn modelId="{ACB37918-2748-4EFD-9331-B3B293A636F2}" srcId="{E066F431-9F3A-45E3-8B59-C41E72D5539D}" destId="{DEF4E81F-4B0E-4463-8261-D6D22A6E4932}" srcOrd="0" destOrd="0" parTransId="{63228E6E-81BD-4314-BBB0-1E9503A69005}" sibTransId="{4ADB4E1B-A135-4FB4-9186-B97B3C48EF78}"/>
    <dgm:cxn modelId="{83509E17-BE46-45C5-8AC6-3F46534BDF5A}" type="presOf" srcId="{52ACBF1B-667F-4E4C-ADD9-B62BA391E4F6}" destId="{F4301549-B139-404F-B5FF-2C82BEC226D6}" srcOrd="0" destOrd="0" presId="urn:microsoft.com/office/officeart/2005/8/layout/vList5"/>
    <dgm:cxn modelId="{1F6A571F-DEFC-422B-ABA6-9310B54178AE}" srcId="{A19CDC4E-4EE0-4009-B9D9-680E20E7970F}" destId="{57E20ABA-D810-4D61-A6C2-EB302451FF1C}" srcOrd="0" destOrd="0" parTransId="{BF907E9D-4AE9-4D4E-A763-DE47440295C0}" sibTransId="{B1782600-9627-4813-98D8-356D8E84B3B8}"/>
    <dgm:cxn modelId="{2BC6A5C0-A7CD-4B34-9AAB-A33E54355410}" type="presOf" srcId="{E066F431-9F3A-45E3-8B59-C41E72D5539D}" destId="{DEAB30CF-9B05-41EB-8652-E3C50B73F37E}" srcOrd="0" destOrd="0" presId="urn:microsoft.com/office/officeart/2005/8/layout/vList5"/>
    <dgm:cxn modelId="{1FDE3D37-B566-42DA-B104-D1D7B043735F}" type="presOf" srcId="{193A56CF-C923-43D2-9D94-2B67BEB02F68}" destId="{A1FCD908-BE86-4D06-B1F0-E03AA3290D0A}" srcOrd="0" destOrd="0" presId="urn:microsoft.com/office/officeart/2005/8/layout/vList5"/>
    <dgm:cxn modelId="{2518914C-8B94-46F8-A462-F57720D7A78A}" type="presOf" srcId="{AEF9A5C9-4D97-4C69-B72A-7B78A869B279}" destId="{E9C3A3A5-8E19-4FB4-BF72-3D2C37E6A35A}" srcOrd="0" destOrd="0" presId="urn:microsoft.com/office/officeart/2005/8/layout/vList5"/>
    <dgm:cxn modelId="{95601A79-D351-41C9-B11E-999C18CAFA4E}" type="presOf" srcId="{898CCDCE-9459-461C-9FAF-E7FD91776E65}" destId="{67609D12-E1A6-4351-93F5-DF0B44D9CC06}" srcOrd="0" destOrd="0" presId="urn:microsoft.com/office/officeart/2005/8/layout/vList5"/>
    <dgm:cxn modelId="{EEC9EB5C-199F-477E-B9AC-1BAEE9B9F93B}" srcId="{E1277B22-B6EC-42A7-A1EE-3D5BC1AAACA7}" destId="{898CCDCE-9459-461C-9FAF-E7FD91776E65}" srcOrd="0" destOrd="0" parTransId="{BEB81793-37E5-4547-9327-A0694E8EE410}" sibTransId="{517EFDAF-4656-479D-8CE9-9861DD06D0EF}"/>
    <dgm:cxn modelId="{D42FE2F8-DAD3-4C2E-A3C4-FF30C8348930}" type="presOf" srcId="{E1277B22-B6EC-42A7-A1EE-3D5BC1AAACA7}" destId="{2414D2D8-0EAC-493C-9B52-92E8A1A81C85}" srcOrd="0" destOrd="0" presId="urn:microsoft.com/office/officeart/2005/8/layout/vList5"/>
    <dgm:cxn modelId="{38E633CA-9342-452A-B6AC-204D2BACD107}" srcId="{C40D4D1F-1DA3-4BEC-BC61-E8AADE62A964}" destId="{636120E6-E167-44F4-A361-0F714317D663}" srcOrd="0" destOrd="0" parTransId="{54107261-1A41-4762-8F29-711BCE7B625E}" sibTransId="{95E66D33-A3EB-4AF0-A115-0DC4D8351DF2}"/>
    <dgm:cxn modelId="{6F400E32-DA88-4B70-AEE2-164C7E61272C}" srcId="{A19CDC4E-4EE0-4009-B9D9-680E20E7970F}" destId="{E1277B22-B6EC-42A7-A1EE-3D5BC1AAACA7}" srcOrd="2" destOrd="0" parTransId="{D75FA2B7-0C61-4ED2-9FDD-8DE036481854}" sibTransId="{2062E924-3F07-4A96-8406-32ABD97BE9D4}"/>
    <dgm:cxn modelId="{58DDFE68-812A-4E1E-980F-5A61980A027F}" type="presOf" srcId="{FD52DC70-89EA-4E44-9515-C0E458EA0C4E}" destId="{4BFB548F-24F2-474A-8994-9C48CFF9DB0C}" srcOrd="0" destOrd="0" presId="urn:microsoft.com/office/officeart/2005/8/layout/vList5"/>
    <dgm:cxn modelId="{DABFDD89-303C-46A9-A482-E5BB3F355072}" type="presOf" srcId="{158D498A-EF47-483A-B8CE-EDF1284D8A40}" destId="{B03E0043-BC02-452C-82BE-292688F5A547}" srcOrd="0" destOrd="0" presId="urn:microsoft.com/office/officeart/2005/8/layout/vList5"/>
    <dgm:cxn modelId="{AC0F428D-1E0F-4FDC-96FF-C9E1CB5D3910}" srcId="{A19CDC4E-4EE0-4009-B9D9-680E20E7970F}" destId="{158D498A-EF47-483A-B8CE-EDF1284D8A40}" srcOrd="4" destOrd="0" parTransId="{D96B3C40-5124-4D9B-83EC-15906E094A96}" sibTransId="{F2B494CA-BC1B-4D96-93F3-A870510FBB97}"/>
    <dgm:cxn modelId="{609EE38F-B787-4F6D-83AC-1C9CFC85154A}" srcId="{A19CDC4E-4EE0-4009-B9D9-680E20E7970F}" destId="{E066F431-9F3A-45E3-8B59-C41E72D5539D}" srcOrd="1" destOrd="0" parTransId="{CC06D6BF-10B3-405C-9897-DEA786AA4511}" sibTransId="{015C4010-845F-4A6A-BD40-D05826696A69}"/>
    <dgm:cxn modelId="{B786D24D-EA09-4223-88DA-63F664F79887}" srcId="{158D498A-EF47-483A-B8CE-EDF1284D8A40}" destId="{193A56CF-C923-43D2-9D94-2B67BEB02F68}" srcOrd="0" destOrd="0" parTransId="{120CB27F-93C7-4998-94D3-32B8E96DE462}" sibTransId="{BD6054FC-725E-4790-BDD1-FF8CB6806A6E}"/>
    <dgm:cxn modelId="{72E4C851-BBA0-47FE-9F8C-AE207F966741}" type="presOf" srcId="{A19CDC4E-4EE0-4009-B9D9-680E20E7970F}" destId="{C6D1D5F1-49EA-495D-BF68-16C19835EDEB}" srcOrd="0" destOrd="0" presId="urn:microsoft.com/office/officeart/2005/8/layout/vList5"/>
    <dgm:cxn modelId="{AA63B45B-D76D-4151-88D4-B51691E16A2D}" srcId="{52ACBF1B-667F-4E4C-ADD9-B62BA391E4F6}" destId="{3EA100F5-6AF2-4A68-AEBB-879000D719D2}" srcOrd="0" destOrd="0" parTransId="{86A653B0-3C04-49DE-8B7D-1FB48201BDAB}" sibTransId="{BD61A2DC-4231-4FA4-B7C7-F377ECB00E86}"/>
    <dgm:cxn modelId="{F23F8F1B-F17D-4DEF-833A-D6ADD56D4971}" type="presOf" srcId="{C40D4D1F-1DA3-4BEC-BC61-E8AADE62A964}" destId="{F7485192-1E35-4E5E-8690-1EE95EBBE35E}" srcOrd="0" destOrd="0" presId="urn:microsoft.com/office/officeart/2005/8/layout/vList5"/>
    <dgm:cxn modelId="{DDDD5553-89BB-466D-A03D-8B188490A5D2}" srcId="{A19CDC4E-4EE0-4009-B9D9-680E20E7970F}" destId="{C40D4D1F-1DA3-4BEC-BC61-E8AADE62A964}" srcOrd="6" destOrd="0" parTransId="{A4737AD9-AFF3-4C2F-AC04-64270846972F}" sibTransId="{8F10B2B6-82D5-4EEF-8648-4A2E5C9143A2}"/>
    <dgm:cxn modelId="{1B004B83-FB95-44F4-A924-915C1A2CD256}" srcId="{57E20ABA-D810-4D61-A6C2-EB302451FF1C}" destId="{AEF9A5C9-4D97-4C69-B72A-7B78A869B279}" srcOrd="0" destOrd="0" parTransId="{4554D7BB-1AAE-4940-BAED-3914E5A7B971}" sibTransId="{D4CA2B5E-903F-47A0-B167-E27D1307B592}"/>
    <dgm:cxn modelId="{1AB39D28-ABDB-4A32-9FF2-6625186FA0A6}" type="presOf" srcId="{57E20ABA-D810-4D61-A6C2-EB302451FF1C}" destId="{CBDDB644-ACF9-4114-990C-BDD44E3A14D5}" srcOrd="0" destOrd="0" presId="urn:microsoft.com/office/officeart/2005/8/layout/vList5"/>
    <dgm:cxn modelId="{450BD494-6456-4A41-BD05-D1B7AFC3BAFC}" type="presOf" srcId="{7A19A6B6-A1C4-4981-A790-1EAAEE889970}" destId="{00316539-583A-4239-8D7C-C9F0F3EA0DD8}" srcOrd="0" destOrd="0" presId="urn:microsoft.com/office/officeart/2005/8/layout/vList5"/>
    <dgm:cxn modelId="{6044B437-5DC3-464A-B290-15FB8B057638}" type="presOf" srcId="{3EA100F5-6AF2-4A68-AEBB-879000D719D2}" destId="{8DB4C664-C1A1-49EE-B5E5-FBB8A558C79A}" srcOrd="0" destOrd="0" presId="urn:microsoft.com/office/officeart/2005/8/layout/vList5"/>
    <dgm:cxn modelId="{15D6EC24-1223-45E5-9607-CDE0154FADA1}" srcId="{A19CDC4E-4EE0-4009-B9D9-680E20E7970F}" destId="{FD52DC70-89EA-4E44-9515-C0E458EA0C4E}" srcOrd="5" destOrd="0" parTransId="{161027F1-39E8-423C-A937-000834215491}" sibTransId="{3273A3C1-B154-48C5-AF98-C0D84CFC55C0}"/>
    <dgm:cxn modelId="{4ACFD590-31A9-4C37-B452-4F1FEB4761E7}" srcId="{A19CDC4E-4EE0-4009-B9D9-680E20E7970F}" destId="{52ACBF1B-667F-4E4C-ADD9-B62BA391E4F6}" srcOrd="3" destOrd="0" parTransId="{A3467390-F798-41F8-893D-7509BE4347D9}" sibTransId="{4EFA1070-F2C5-44B7-9936-5C40581B0DD7}"/>
    <dgm:cxn modelId="{C66C7E22-3E0E-4078-8546-B0C591E6AF0A}" type="presOf" srcId="{DEF4E81F-4B0E-4463-8261-D6D22A6E4932}" destId="{80C8ADDB-C646-4652-A804-4F339B180BE3}" srcOrd="0" destOrd="0" presId="urn:microsoft.com/office/officeart/2005/8/layout/vList5"/>
    <dgm:cxn modelId="{BCFC89D0-A509-4728-9D48-15696E66C8C1}" type="presOf" srcId="{636120E6-E167-44F4-A361-0F714317D663}" destId="{0706BBE0-41A4-4A87-8AC1-D51F62AE3DCD}" srcOrd="0" destOrd="0" presId="urn:microsoft.com/office/officeart/2005/8/layout/vList5"/>
    <dgm:cxn modelId="{E61BE528-23FB-4700-A38E-097611C52DF8}" type="presParOf" srcId="{C6D1D5F1-49EA-495D-BF68-16C19835EDEB}" destId="{9B261F54-BA94-4724-B042-94B7EB732C37}" srcOrd="0" destOrd="0" presId="urn:microsoft.com/office/officeart/2005/8/layout/vList5"/>
    <dgm:cxn modelId="{0E1675F5-AF55-496D-A519-2D29538A6AE3}" type="presParOf" srcId="{9B261F54-BA94-4724-B042-94B7EB732C37}" destId="{CBDDB644-ACF9-4114-990C-BDD44E3A14D5}" srcOrd="0" destOrd="0" presId="urn:microsoft.com/office/officeart/2005/8/layout/vList5"/>
    <dgm:cxn modelId="{2340A864-E870-4E5E-8A8B-4BA804B01EB8}" type="presParOf" srcId="{9B261F54-BA94-4724-B042-94B7EB732C37}" destId="{E9C3A3A5-8E19-4FB4-BF72-3D2C37E6A35A}" srcOrd="1" destOrd="0" presId="urn:microsoft.com/office/officeart/2005/8/layout/vList5"/>
    <dgm:cxn modelId="{71DCF4E2-58D7-4BD0-961A-C29E1C3669C4}" type="presParOf" srcId="{C6D1D5F1-49EA-495D-BF68-16C19835EDEB}" destId="{7748BD14-395E-448D-864A-DB0FD65D3B09}" srcOrd="1" destOrd="0" presId="urn:microsoft.com/office/officeart/2005/8/layout/vList5"/>
    <dgm:cxn modelId="{0BE7C670-5B36-478A-8755-8AB04962C3E3}" type="presParOf" srcId="{C6D1D5F1-49EA-495D-BF68-16C19835EDEB}" destId="{A9B10371-EF96-4847-B9C3-A7F3E6666872}" srcOrd="2" destOrd="0" presId="urn:microsoft.com/office/officeart/2005/8/layout/vList5"/>
    <dgm:cxn modelId="{46691781-D78C-4058-BF4C-E336697C7B3A}" type="presParOf" srcId="{A9B10371-EF96-4847-B9C3-A7F3E6666872}" destId="{DEAB30CF-9B05-41EB-8652-E3C50B73F37E}" srcOrd="0" destOrd="0" presId="urn:microsoft.com/office/officeart/2005/8/layout/vList5"/>
    <dgm:cxn modelId="{263DD4D9-9BF9-4186-A1BC-054A96D7D0D5}" type="presParOf" srcId="{A9B10371-EF96-4847-B9C3-A7F3E6666872}" destId="{80C8ADDB-C646-4652-A804-4F339B180BE3}" srcOrd="1" destOrd="0" presId="urn:microsoft.com/office/officeart/2005/8/layout/vList5"/>
    <dgm:cxn modelId="{147DEF19-7CDF-4A90-A560-78DDF6CDBC1E}" type="presParOf" srcId="{C6D1D5F1-49EA-495D-BF68-16C19835EDEB}" destId="{D19F9806-0DB4-4AB5-98C6-52AA7A3D21CF}" srcOrd="3" destOrd="0" presId="urn:microsoft.com/office/officeart/2005/8/layout/vList5"/>
    <dgm:cxn modelId="{125FBEB7-18EC-463D-A41B-A32749F8ED57}" type="presParOf" srcId="{C6D1D5F1-49EA-495D-BF68-16C19835EDEB}" destId="{519F4B68-788A-453D-B3D2-0E8E074BC12A}" srcOrd="4" destOrd="0" presId="urn:microsoft.com/office/officeart/2005/8/layout/vList5"/>
    <dgm:cxn modelId="{4D405A5A-4CCD-48EA-844D-FBB7118C5AAB}" type="presParOf" srcId="{519F4B68-788A-453D-B3D2-0E8E074BC12A}" destId="{2414D2D8-0EAC-493C-9B52-92E8A1A81C85}" srcOrd="0" destOrd="0" presId="urn:microsoft.com/office/officeart/2005/8/layout/vList5"/>
    <dgm:cxn modelId="{B3BCB3DE-2B54-4733-8EC9-F394439AF11B}" type="presParOf" srcId="{519F4B68-788A-453D-B3D2-0E8E074BC12A}" destId="{67609D12-E1A6-4351-93F5-DF0B44D9CC06}" srcOrd="1" destOrd="0" presId="urn:microsoft.com/office/officeart/2005/8/layout/vList5"/>
    <dgm:cxn modelId="{5D876F8D-DBD6-4554-8696-5E8438A4A71B}" type="presParOf" srcId="{C6D1D5F1-49EA-495D-BF68-16C19835EDEB}" destId="{F2A62EBF-85D9-415E-B5EE-1FCEB0F4A8E6}" srcOrd="5" destOrd="0" presId="urn:microsoft.com/office/officeart/2005/8/layout/vList5"/>
    <dgm:cxn modelId="{BD903510-D082-42DE-A70C-E3ACB97F6832}" type="presParOf" srcId="{C6D1D5F1-49EA-495D-BF68-16C19835EDEB}" destId="{2F46FCAD-A78B-4A0C-AF4A-9BF09FD030B5}" srcOrd="6" destOrd="0" presId="urn:microsoft.com/office/officeart/2005/8/layout/vList5"/>
    <dgm:cxn modelId="{FD7ED288-D8C0-4FB5-B866-EAD511775EE6}" type="presParOf" srcId="{2F46FCAD-A78B-4A0C-AF4A-9BF09FD030B5}" destId="{F4301549-B139-404F-B5FF-2C82BEC226D6}" srcOrd="0" destOrd="0" presId="urn:microsoft.com/office/officeart/2005/8/layout/vList5"/>
    <dgm:cxn modelId="{D06C1B17-40BE-458E-970D-7C0CD70FFDE1}" type="presParOf" srcId="{2F46FCAD-A78B-4A0C-AF4A-9BF09FD030B5}" destId="{8DB4C664-C1A1-49EE-B5E5-FBB8A558C79A}" srcOrd="1" destOrd="0" presId="urn:microsoft.com/office/officeart/2005/8/layout/vList5"/>
    <dgm:cxn modelId="{9C002CA8-E62D-4E1E-8C23-3144F3F144AC}" type="presParOf" srcId="{C6D1D5F1-49EA-495D-BF68-16C19835EDEB}" destId="{F002318D-2C53-427E-B5A9-5B94ED7032F2}" srcOrd="7" destOrd="0" presId="urn:microsoft.com/office/officeart/2005/8/layout/vList5"/>
    <dgm:cxn modelId="{9869E65D-9CB3-4231-9A89-946F4C025419}" type="presParOf" srcId="{C6D1D5F1-49EA-495D-BF68-16C19835EDEB}" destId="{43FAFD3D-4C52-4CBA-A113-17A8A8AB97FE}" srcOrd="8" destOrd="0" presId="urn:microsoft.com/office/officeart/2005/8/layout/vList5"/>
    <dgm:cxn modelId="{45FAFA3B-C7D6-49FE-B639-AE7E08D59021}" type="presParOf" srcId="{43FAFD3D-4C52-4CBA-A113-17A8A8AB97FE}" destId="{B03E0043-BC02-452C-82BE-292688F5A547}" srcOrd="0" destOrd="0" presId="urn:microsoft.com/office/officeart/2005/8/layout/vList5"/>
    <dgm:cxn modelId="{BEBDFD34-93C2-4C10-9FF6-CE76FFE11C16}" type="presParOf" srcId="{43FAFD3D-4C52-4CBA-A113-17A8A8AB97FE}" destId="{A1FCD908-BE86-4D06-B1F0-E03AA3290D0A}" srcOrd="1" destOrd="0" presId="urn:microsoft.com/office/officeart/2005/8/layout/vList5"/>
    <dgm:cxn modelId="{DEB16232-E121-4183-AAE8-1422EECDBEEB}" type="presParOf" srcId="{C6D1D5F1-49EA-495D-BF68-16C19835EDEB}" destId="{AED2E06B-28C9-42ED-89F6-E5589DBBE33E}" srcOrd="9" destOrd="0" presId="urn:microsoft.com/office/officeart/2005/8/layout/vList5"/>
    <dgm:cxn modelId="{2BE0A2CD-8E0B-4DA2-A059-D48E242A2149}" type="presParOf" srcId="{C6D1D5F1-49EA-495D-BF68-16C19835EDEB}" destId="{42765A7B-4476-45B7-8BB5-00E4F3E9577E}" srcOrd="10" destOrd="0" presId="urn:microsoft.com/office/officeart/2005/8/layout/vList5"/>
    <dgm:cxn modelId="{C64A1670-6A6A-4745-8F57-3A2528C39C2A}" type="presParOf" srcId="{42765A7B-4476-45B7-8BB5-00E4F3E9577E}" destId="{4BFB548F-24F2-474A-8994-9C48CFF9DB0C}" srcOrd="0" destOrd="0" presId="urn:microsoft.com/office/officeart/2005/8/layout/vList5"/>
    <dgm:cxn modelId="{A988659A-7FEB-441E-A15F-B28190BFAA46}" type="presParOf" srcId="{42765A7B-4476-45B7-8BB5-00E4F3E9577E}" destId="{00316539-583A-4239-8D7C-C9F0F3EA0DD8}" srcOrd="1" destOrd="0" presId="urn:microsoft.com/office/officeart/2005/8/layout/vList5"/>
    <dgm:cxn modelId="{3B041792-514F-4FFA-835F-28813D8A4CFF}" type="presParOf" srcId="{C6D1D5F1-49EA-495D-BF68-16C19835EDEB}" destId="{7E29255C-F003-48F3-9DC0-8F7C2592C0F5}" srcOrd="11" destOrd="0" presId="urn:microsoft.com/office/officeart/2005/8/layout/vList5"/>
    <dgm:cxn modelId="{F543C226-1A4C-4A8A-86EE-359BDFBD23CD}" type="presParOf" srcId="{C6D1D5F1-49EA-495D-BF68-16C19835EDEB}" destId="{CBA059F8-4EB6-425C-A9F6-D17B988DB7D0}" srcOrd="12" destOrd="0" presId="urn:microsoft.com/office/officeart/2005/8/layout/vList5"/>
    <dgm:cxn modelId="{A8587A64-DF02-40C7-8AFE-A0D9DF6B0815}" type="presParOf" srcId="{CBA059F8-4EB6-425C-A9F6-D17B988DB7D0}" destId="{F7485192-1E35-4E5E-8690-1EE95EBBE35E}" srcOrd="0" destOrd="0" presId="urn:microsoft.com/office/officeart/2005/8/layout/vList5"/>
    <dgm:cxn modelId="{B4AED320-935F-4CB8-8F6F-72715B70544F}" type="presParOf" srcId="{CBA059F8-4EB6-425C-A9F6-D17B988DB7D0}" destId="{0706BBE0-41A4-4A87-8AC1-D51F62AE3DC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DD2C65-92FE-4FF9-A52A-125FFB059153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36DB33DB-31D7-4522-829C-325EF5977FB4}">
      <dgm:prSet phldrT="[Текст]"/>
      <dgm:spPr/>
      <dgm:t>
        <a:bodyPr/>
        <a:lstStyle/>
        <a:p>
          <a:r>
            <a:rPr lang="ru-RU" b="1" dirty="0"/>
            <a:t>Ключевая фигура</a:t>
          </a:r>
          <a:endParaRPr lang="ru-RU" dirty="0"/>
        </a:p>
      </dgm:t>
    </dgm:pt>
    <dgm:pt modelId="{F3DCB89C-7C8A-42BB-95EF-DD241DD60ABD}" type="parTrans" cxnId="{4666E9ED-0741-4D49-8089-B19D6318DAEE}">
      <dgm:prSet/>
      <dgm:spPr/>
      <dgm:t>
        <a:bodyPr/>
        <a:lstStyle/>
        <a:p>
          <a:endParaRPr lang="ru-RU"/>
        </a:p>
      </dgm:t>
    </dgm:pt>
    <dgm:pt modelId="{11A09B26-162D-4F9C-89F0-7D2710CC6156}" type="sibTrans" cxnId="{4666E9ED-0741-4D49-8089-B19D6318DAEE}">
      <dgm:prSet/>
      <dgm:spPr/>
      <dgm:t>
        <a:bodyPr/>
        <a:lstStyle/>
        <a:p>
          <a:endParaRPr lang="ru-RU"/>
        </a:p>
      </dgm:t>
    </dgm:pt>
    <dgm:pt modelId="{D13887AB-4AC5-49CE-A811-D6C790986808}">
      <dgm:prSet phldrT="[Текст]"/>
      <dgm:spPr/>
      <dgm:t>
        <a:bodyPr/>
        <a:lstStyle/>
        <a:p>
          <a:r>
            <a:rPr lang="ru-RU" dirty="0"/>
            <a:t>Выстраивает взаимодействие на принципах доверия, уважения и поддержки</a:t>
          </a:r>
        </a:p>
      </dgm:t>
    </dgm:pt>
    <dgm:pt modelId="{FDEF4E60-D6BC-4607-8B2E-7E2E8DE19128}" type="parTrans" cxnId="{5758993A-9737-4D42-8650-8B92A81BDF54}">
      <dgm:prSet/>
      <dgm:spPr/>
      <dgm:t>
        <a:bodyPr/>
        <a:lstStyle/>
        <a:p>
          <a:endParaRPr lang="ru-RU"/>
        </a:p>
      </dgm:t>
    </dgm:pt>
    <dgm:pt modelId="{F3609FDB-9BBC-405A-95CC-E42DFDC9ED16}" type="sibTrans" cxnId="{5758993A-9737-4D42-8650-8B92A81BDF54}">
      <dgm:prSet/>
      <dgm:spPr/>
      <dgm:t>
        <a:bodyPr/>
        <a:lstStyle/>
        <a:p>
          <a:endParaRPr lang="ru-RU"/>
        </a:p>
      </dgm:t>
    </dgm:pt>
    <dgm:pt modelId="{92ED109E-1CAC-46F8-8CEA-66A6D638528C}">
      <dgm:prSet phldrT="[Текст]"/>
      <dgm:spPr/>
      <dgm:t>
        <a:bodyPr/>
        <a:lstStyle/>
        <a:p>
          <a:r>
            <a:rPr lang="ru-RU" b="1" dirty="0"/>
            <a:t>Задача</a:t>
          </a:r>
          <a:endParaRPr lang="ru-RU" dirty="0"/>
        </a:p>
      </dgm:t>
    </dgm:pt>
    <dgm:pt modelId="{507AFBAF-1256-4535-8675-5D2AF4050EEF}" type="parTrans" cxnId="{D4AFA287-8851-4884-87F6-D311F1F90251}">
      <dgm:prSet/>
      <dgm:spPr/>
      <dgm:t>
        <a:bodyPr/>
        <a:lstStyle/>
        <a:p>
          <a:endParaRPr lang="ru-RU"/>
        </a:p>
      </dgm:t>
    </dgm:pt>
    <dgm:pt modelId="{C669357E-3CB6-44CF-A825-0F5E9749038B}" type="sibTrans" cxnId="{D4AFA287-8851-4884-87F6-D311F1F90251}">
      <dgm:prSet/>
      <dgm:spPr/>
      <dgm:t>
        <a:bodyPr/>
        <a:lstStyle/>
        <a:p>
          <a:endParaRPr lang="ru-RU"/>
        </a:p>
      </dgm:t>
    </dgm:pt>
    <dgm:pt modelId="{3A695E1D-AFD8-4E58-96FE-25087E338C60}">
      <dgm:prSet phldrT="[Текст]"/>
      <dgm:spPr/>
      <dgm:t>
        <a:bodyPr/>
        <a:lstStyle/>
        <a:p>
          <a:r>
            <a:rPr lang="ru-RU" dirty="0"/>
            <a:t>Превратить родителей и педагога в </a:t>
          </a:r>
          <a:r>
            <a:rPr lang="ru-RU" b="1" dirty="0"/>
            <a:t>союзников</a:t>
          </a:r>
          <a:r>
            <a:rPr lang="ru-RU" dirty="0"/>
            <a:t> в интересах ребенка</a:t>
          </a:r>
        </a:p>
      </dgm:t>
    </dgm:pt>
    <dgm:pt modelId="{763EEBE6-F882-4EAB-BC9A-A7DB564F8072}" type="parTrans" cxnId="{A5D57CB8-A296-4D95-8B02-50544A3F3EC3}">
      <dgm:prSet/>
      <dgm:spPr/>
      <dgm:t>
        <a:bodyPr/>
        <a:lstStyle/>
        <a:p>
          <a:endParaRPr lang="ru-RU"/>
        </a:p>
      </dgm:t>
    </dgm:pt>
    <dgm:pt modelId="{E998CD25-ACDE-4BFA-B10E-B414313E0386}" type="sibTrans" cxnId="{A5D57CB8-A296-4D95-8B02-50544A3F3EC3}">
      <dgm:prSet/>
      <dgm:spPr/>
      <dgm:t>
        <a:bodyPr/>
        <a:lstStyle/>
        <a:p>
          <a:endParaRPr lang="ru-RU"/>
        </a:p>
      </dgm:t>
    </dgm:pt>
    <dgm:pt modelId="{C44DF687-B3F4-4A70-A9AE-DB299BBF2C8F}">
      <dgm:prSet phldrT="[Текст]"/>
      <dgm:spPr/>
      <dgm:t>
        <a:bodyPr/>
        <a:lstStyle/>
        <a:p>
          <a:r>
            <a:rPr lang="ru-RU" b="1" dirty="0"/>
            <a:t>Поддержка кадров</a:t>
          </a:r>
          <a:endParaRPr lang="ru-RU" dirty="0"/>
        </a:p>
      </dgm:t>
    </dgm:pt>
    <dgm:pt modelId="{C5AC6A23-1B9A-48DE-BED0-7D7EB1D39A87}" type="parTrans" cxnId="{48BB4E11-DDEC-4672-AED7-62A09BF4954B}">
      <dgm:prSet/>
      <dgm:spPr/>
      <dgm:t>
        <a:bodyPr/>
        <a:lstStyle/>
        <a:p>
          <a:endParaRPr lang="ru-RU"/>
        </a:p>
      </dgm:t>
    </dgm:pt>
    <dgm:pt modelId="{22F243E2-DA55-4648-BBF7-AA2A30F95E07}" type="sibTrans" cxnId="{48BB4E11-DDEC-4672-AED7-62A09BF4954B}">
      <dgm:prSet/>
      <dgm:spPr/>
      <dgm:t>
        <a:bodyPr/>
        <a:lstStyle/>
        <a:p>
          <a:endParaRPr lang="ru-RU"/>
        </a:p>
      </dgm:t>
    </dgm:pt>
    <dgm:pt modelId="{FF07A772-3BA6-4CA0-B369-22D8A1AFE731}">
      <dgm:prSet phldrT="[Текст]"/>
      <dgm:spPr/>
      <dgm:t>
        <a:bodyPr/>
        <a:lstStyle/>
        <a:p>
          <a:r>
            <a:rPr lang="ru-RU" dirty="0"/>
            <a:t>Целевые программы повышения квалификации по современным формам работы с семьей и классным коллективом</a:t>
          </a:r>
        </a:p>
      </dgm:t>
    </dgm:pt>
    <dgm:pt modelId="{7A33278B-4481-4EF3-A874-36499F3F64C6}" type="parTrans" cxnId="{38187F8A-8A79-473D-AE50-56F77BFA6ED0}">
      <dgm:prSet/>
      <dgm:spPr/>
      <dgm:t>
        <a:bodyPr/>
        <a:lstStyle/>
        <a:p>
          <a:endParaRPr lang="ru-RU"/>
        </a:p>
      </dgm:t>
    </dgm:pt>
    <dgm:pt modelId="{AF81EF5E-CB6A-4AD7-BDD3-C27F56F08009}" type="sibTrans" cxnId="{38187F8A-8A79-473D-AE50-56F77BFA6ED0}">
      <dgm:prSet/>
      <dgm:spPr/>
      <dgm:t>
        <a:bodyPr/>
        <a:lstStyle/>
        <a:p>
          <a:endParaRPr lang="ru-RU"/>
        </a:p>
      </dgm:t>
    </dgm:pt>
    <dgm:pt modelId="{F83B885B-4FE7-493A-B33A-92E6A7AED043}" type="pres">
      <dgm:prSet presAssocID="{7FDD2C65-92FE-4FF9-A52A-125FFB0591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5DC621-5768-44D6-AF5A-E3FD88FA1113}" type="pres">
      <dgm:prSet presAssocID="{36DB33DB-31D7-4522-829C-325EF5977FB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911B7-681A-425C-A6D0-99438EE8763B}" type="pres">
      <dgm:prSet presAssocID="{11A09B26-162D-4F9C-89F0-7D2710CC6156}" presName="sibTrans" presStyleCnt="0"/>
      <dgm:spPr/>
    </dgm:pt>
    <dgm:pt modelId="{31F3004D-BA71-403E-9CBC-A7939F079E36}" type="pres">
      <dgm:prSet presAssocID="{92ED109E-1CAC-46F8-8CEA-66A6D638528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E8E56-395B-440C-9CD2-D2449EEE0909}" type="pres">
      <dgm:prSet presAssocID="{C669357E-3CB6-44CF-A825-0F5E9749038B}" presName="sibTrans" presStyleCnt="0"/>
      <dgm:spPr/>
    </dgm:pt>
    <dgm:pt modelId="{526C6CBC-4A8F-4BF2-85BF-7A0AB2CC7760}" type="pres">
      <dgm:prSet presAssocID="{C44DF687-B3F4-4A70-A9AE-DB299BBF2C8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58993A-9737-4D42-8650-8B92A81BDF54}" srcId="{36DB33DB-31D7-4522-829C-325EF5977FB4}" destId="{D13887AB-4AC5-49CE-A811-D6C790986808}" srcOrd="0" destOrd="0" parTransId="{FDEF4E60-D6BC-4607-8B2E-7E2E8DE19128}" sibTransId="{F3609FDB-9BBC-405A-95CC-E42DFDC9ED16}"/>
    <dgm:cxn modelId="{86477EC6-875B-44A4-AB30-E5A933C29F3F}" type="presOf" srcId="{C44DF687-B3F4-4A70-A9AE-DB299BBF2C8F}" destId="{526C6CBC-4A8F-4BF2-85BF-7A0AB2CC7760}" srcOrd="0" destOrd="0" presId="urn:microsoft.com/office/officeart/2005/8/layout/hList6"/>
    <dgm:cxn modelId="{2DAD25CB-E98D-46D6-B9E1-F5448CF0C137}" type="presOf" srcId="{7FDD2C65-92FE-4FF9-A52A-125FFB059153}" destId="{F83B885B-4FE7-493A-B33A-92E6A7AED043}" srcOrd="0" destOrd="0" presId="urn:microsoft.com/office/officeart/2005/8/layout/hList6"/>
    <dgm:cxn modelId="{A5D57CB8-A296-4D95-8B02-50544A3F3EC3}" srcId="{92ED109E-1CAC-46F8-8CEA-66A6D638528C}" destId="{3A695E1D-AFD8-4E58-96FE-25087E338C60}" srcOrd="0" destOrd="0" parTransId="{763EEBE6-F882-4EAB-BC9A-A7DB564F8072}" sibTransId="{E998CD25-ACDE-4BFA-B10E-B414313E0386}"/>
    <dgm:cxn modelId="{26AD30B2-F3E5-465C-9D22-0D2F0CE687E9}" type="presOf" srcId="{36DB33DB-31D7-4522-829C-325EF5977FB4}" destId="{565DC621-5768-44D6-AF5A-E3FD88FA1113}" srcOrd="0" destOrd="0" presId="urn:microsoft.com/office/officeart/2005/8/layout/hList6"/>
    <dgm:cxn modelId="{D4AFA287-8851-4884-87F6-D311F1F90251}" srcId="{7FDD2C65-92FE-4FF9-A52A-125FFB059153}" destId="{92ED109E-1CAC-46F8-8CEA-66A6D638528C}" srcOrd="1" destOrd="0" parTransId="{507AFBAF-1256-4535-8675-5D2AF4050EEF}" sibTransId="{C669357E-3CB6-44CF-A825-0F5E9749038B}"/>
    <dgm:cxn modelId="{922AB7F5-131B-47BB-AD32-CED5082A4B8D}" type="presOf" srcId="{3A695E1D-AFD8-4E58-96FE-25087E338C60}" destId="{31F3004D-BA71-403E-9CBC-A7939F079E36}" srcOrd="0" destOrd="1" presId="urn:microsoft.com/office/officeart/2005/8/layout/hList6"/>
    <dgm:cxn modelId="{BCD8C95B-C2A0-4E30-BB62-A857BEC0123F}" type="presOf" srcId="{D13887AB-4AC5-49CE-A811-D6C790986808}" destId="{565DC621-5768-44D6-AF5A-E3FD88FA1113}" srcOrd="0" destOrd="1" presId="urn:microsoft.com/office/officeart/2005/8/layout/hList6"/>
    <dgm:cxn modelId="{48BB4E11-DDEC-4672-AED7-62A09BF4954B}" srcId="{7FDD2C65-92FE-4FF9-A52A-125FFB059153}" destId="{C44DF687-B3F4-4A70-A9AE-DB299BBF2C8F}" srcOrd="2" destOrd="0" parTransId="{C5AC6A23-1B9A-48DE-BED0-7D7EB1D39A87}" sibTransId="{22F243E2-DA55-4648-BBF7-AA2A30F95E07}"/>
    <dgm:cxn modelId="{38187F8A-8A79-473D-AE50-56F77BFA6ED0}" srcId="{C44DF687-B3F4-4A70-A9AE-DB299BBF2C8F}" destId="{FF07A772-3BA6-4CA0-B369-22D8A1AFE731}" srcOrd="0" destOrd="0" parTransId="{7A33278B-4481-4EF3-A874-36499F3F64C6}" sibTransId="{AF81EF5E-CB6A-4AD7-BDD3-C27F56F08009}"/>
    <dgm:cxn modelId="{7830F758-76BF-42A6-A70D-1445E1CF0C5E}" type="presOf" srcId="{FF07A772-3BA6-4CA0-B369-22D8A1AFE731}" destId="{526C6CBC-4A8F-4BF2-85BF-7A0AB2CC7760}" srcOrd="0" destOrd="1" presId="urn:microsoft.com/office/officeart/2005/8/layout/hList6"/>
    <dgm:cxn modelId="{3CEECE62-9FD7-4F88-90EB-8605134F4A86}" type="presOf" srcId="{92ED109E-1CAC-46F8-8CEA-66A6D638528C}" destId="{31F3004D-BA71-403E-9CBC-A7939F079E36}" srcOrd="0" destOrd="0" presId="urn:microsoft.com/office/officeart/2005/8/layout/hList6"/>
    <dgm:cxn modelId="{4666E9ED-0741-4D49-8089-B19D6318DAEE}" srcId="{7FDD2C65-92FE-4FF9-A52A-125FFB059153}" destId="{36DB33DB-31D7-4522-829C-325EF5977FB4}" srcOrd="0" destOrd="0" parTransId="{F3DCB89C-7C8A-42BB-95EF-DD241DD60ABD}" sibTransId="{11A09B26-162D-4F9C-89F0-7D2710CC6156}"/>
    <dgm:cxn modelId="{5B3631AF-6A34-4E78-8899-E45636C905F3}" type="presParOf" srcId="{F83B885B-4FE7-493A-B33A-92E6A7AED043}" destId="{565DC621-5768-44D6-AF5A-E3FD88FA1113}" srcOrd="0" destOrd="0" presId="urn:microsoft.com/office/officeart/2005/8/layout/hList6"/>
    <dgm:cxn modelId="{B1142580-E704-4FF5-BD49-FC5112A13E02}" type="presParOf" srcId="{F83B885B-4FE7-493A-B33A-92E6A7AED043}" destId="{76D911B7-681A-425C-A6D0-99438EE8763B}" srcOrd="1" destOrd="0" presId="urn:microsoft.com/office/officeart/2005/8/layout/hList6"/>
    <dgm:cxn modelId="{DBB3BE55-BFA1-407F-A093-E9962057EA29}" type="presParOf" srcId="{F83B885B-4FE7-493A-B33A-92E6A7AED043}" destId="{31F3004D-BA71-403E-9CBC-A7939F079E36}" srcOrd="2" destOrd="0" presId="urn:microsoft.com/office/officeart/2005/8/layout/hList6"/>
    <dgm:cxn modelId="{86246352-6355-4912-830C-4313496ED0DE}" type="presParOf" srcId="{F83B885B-4FE7-493A-B33A-92E6A7AED043}" destId="{138E8E56-395B-440C-9CD2-D2449EEE0909}" srcOrd="3" destOrd="0" presId="urn:microsoft.com/office/officeart/2005/8/layout/hList6"/>
    <dgm:cxn modelId="{D9BA8494-096C-4C3D-95CB-13D8360B062A}" type="presParOf" srcId="{F83B885B-4FE7-493A-B33A-92E6A7AED043}" destId="{526C6CBC-4A8F-4BF2-85BF-7A0AB2CC7760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9FDE81-26FC-413B-A583-CD0560450A6B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772C27E-F2C8-4EA0-99B9-BF3540AE8976}">
      <dgm:prSet phldrT="[Текст]"/>
      <dgm:spPr/>
      <dgm:t>
        <a:bodyPr/>
        <a:lstStyle/>
        <a:p>
          <a:r>
            <a:rPr lang="ru-RU" b="1" dirty="0"/>
            <a:t>Главная </a:t>
          </a:r>
          <a:r>
            <a:rPr lang="ru-RU" b="1" dirty="0">
              <a:solidFill>
                <a:srgbClr val="4D535E"/>
              </a:solidFill>
            </a:rPr>
            <a:t>проблема</a:t>
          </a:r>
          <a:endParaRPr lang="ru-RU" dirty="0">
            <a:solidFill>
              <a:srgbClr val="4D535E"/>
            </a:solidFill>
          </a:endParaRPr>
        </a:p>
      </dgm:t>
    </dgm:pt>
    <dgm:pt modelId="{3E6BA9F5-3FED-442C-8137-073AFE8C2B81}" type="parTrans" cxnId="{C41E8E86-FB12-44A9-98A1-8BC7E24E9FCD}">
      <dgm:prSet/>
      <dgm:spPr/>
      <dgm:t>
        <a:bodyPr/>
        <a:lstStyle/>
        <a:p>
          <a:endParaRPr lang="ru-RU"/>
        </a:p>
      </dgm:t>
    </dgm:pt>
    <dgm:pt modelId="{87832B8E-1EC5-43C0-AF24-53FF4F9BF1FC}" type="sibTrans" cxnId="{C41E8E86-FB12-44A9-98A1-8BC7E24E9FCD}">
      <dgm:prSet/>
      <dgm:spPr/>
      <dgm:t>
        <a:bodyPr/>
        <a:lstStyle/>
        <a:p>
          <a:endParaRPr lang="ru-RU"/>
        </a:p>
      </dgm:t>
    </dgm:pt>
    <dgm:pt modelId="{86092383-EFD1-4A35-9222-E5789DD952EE}">
      <dgm:prSet phldrT="[Текст]" custT="1"/>
      <dgm:spPr/>
      <dgm:t>
        <a:bodyPr/>
        <a:lstStyle/>
        <a:p>
          <a:r>
            <a:rPr lang="ru-RU" sz="900" b="1" dirty="0"/>
            <a:t>Увеличение количества </a:t>
          </a:r>
          <a:r>
            <a:rPr lang="ru-RU" sz="900" b="1" dirty="0" smtClean="0"/>
            <a:t>правонарушений и преступлений несовершеннолетних</a:t>
          </a:r>
          <a:endParaRPr lang="ru-RU" sz="900" b="1" dirty="0"/>
        </a:p>
      </dgm:t>
    </dgm:pt>
    <dgm:pt modelId="{3DC17777-4A7C-4361-BAF5-64406CC229C1}" type="parTrans" cxnId="{5C8534C4-5788-4E9C-9E60-1EC335CED30F}">
      <dgm:prSet/>
      <dgm:spPr/>
      <dgm:t>
        <a:bodyPr/>
        <a:lstStyle/>
        <a:p>
          <a:endParaRPr lang="ru-RU"/>
        </a:p>
      </dgm:t>
    </dgm:pt>
    <dgm:pt modelId="{73DBE23A-B7EA-4C37-AC66-9010FBEBF186}" type="sibTrans" cxnId="{5C8534C4-5788-4E9C-9E60-1EC335CED30F}">
      <dgm:prSet/>
      <dgm:spPr/>
      <dgm:t>
        <a:bodyPr/>
        <a:lstStyle/>
        <a:p>
          <a:endParaRPr lang="ru-RU"/>
        </a:p>
      </dgm:t>
    </dgm:pt>
    <dgm:pt modelId="{5EDC072A-EC9B-496F-B03E-2C0BD2367C2F}">
      <dgm:prSet phldrT="[Текст]"/>
      <dgm:spPr/>
      <dgm:t>
        <a:bodyPr/>
        <a:lstStyle/>
        <a:p>
          <a:r>
            <a:rPr lang="ru-RU" b="1" dirty="0"/>
            <a:t>Причины</a:t>
          </a:r>
          <a:endParaRPr lang="ru-RU" dirty="0"/>
        </a:p>
      </dgm:t>
    </dgm:pt>
    <dgm:pt modelId="{D1844F3E-345B-4382-B756-32033F83E927}" type="parTrans" cxnId="{1BA3A908-1D58-4E4A-88A2-31912059F36E}">
      <dgm:prSet/>
      <dgm:spPr/>
      <dgm:t>
        <a:bodyPr/>
        <a:lstStyle/>
        <a:p>
          <a:endParaRPr lang="ru-RU"/>
        </a:p>
      </dgm:t>
    </dgm:pt>
    <dgm:pt modelId="{F9B31375-C1FB-4873-85CA-1FCF47C68DD1}" type="sibTrans" cxnId="{1BA3A908-1D58-4E4A-88A2-31912059F36E}">
      <dgm:prSet/>
      <dgm:spPr/>
      <dgm:t>
        <a:bodyPr/>
        <a:lstStyle/>
        <a:p>
          <a:endParaRPr lang="ru-RU"/>
        </a:p>
      </dgm:t>
    </dgm:pt>
    <dgm:pt modelId="{DC448CEB-89C7-4792-8491-EC05A4FD9881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Дружеские</a:t>
          </a:r>
          <a:r>
            <a:rPr lang="ru-RU" baseline="0" dirty="0"/>
            <a:t> отношения с лицами, ведущими антиобщественный образ жизни</a:t>
          </a:r>
          <a:endParaRPr lang="ru-RU" dirty="0"/>
        </a:p>
      </dgm:t>
    </dgm:pt>
    <dgm:pt modelId="{5DAC08BD-5855-4A5F-97B1-A48131E0FBFE}" type="parTrans" cxnId="{30EE4882-0A8D-4690-8040-0BAD400BDF7C}">
      <dgm:prSet/>
      <dgm:spPr/>
      <dgm:t>
        <a:bodyPr/>
        <a:lstStyle/>
        <a:p>
          <a:endParaRPr lang="ru-RU"/>
        </a:p>
      </dgm:t>
    </dgm:pt>
    <dgm:pt modelId="{112407CA-67E5-4760-88CE-994140D3C96C}" type="sibTrans" cxnId="{30EE4882-0A8D-4690-8040-0BAD400BDF7C}">
      <dgm:prSet/>
      <dgm:spPr/>
      <dgm:t>
        <a:bodyPr/>
        <a:lstStyle/>
        <a:p>
          <a:endParaRPr lang="ru-RU"/>
        </a:p>
      </dgm:t>
    </dgm:pt>
    <dgm:pt modelId="{13B27751-1920-489C-B704-FCAF885ECFCE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Легкомысленное отношение к содеянному поступку</a:t>
          </a:r>
        </a:p>
      </dgm:t>
    </dgm:pt>
    <dgm:pt modelId="{74FB349C-392A-4515-A580-227D4A3A32B4}" type="parTrans" cxnId="{A7B1CF37-4BA5-4591-BFCD-8A8F4A5C22BD}">
      <dgm:prSet/>
      <dgm:spPr/>
      <dgm:t>
        <a:bodyPr/>
        <a:lstStyle/>
        <a:p>
          <a:endParaRPr lang="ru-RU"/>
        </a:p>
      </dgm:t>
    </dgm:pt>
    <dgm:pt modelId="{25ABFE0F-6D2E-4E9D-9383-E70DDC03BAD3}" type="sibTrans" cxnId="{A7B1CF37-4BA5-4591-BFCD-8A8F4A5C22BD}">
      <dgm:prSet/>
      <dgm:spPr/>
      <dgm:t>
        <a:bodyPr/>
        <a:lstStyle/>
        <a:p>
          <a:endParaRPr lang="ru-RU"/>
        </a:p>
      </dgm:t>
    </dgm:pt>
    <dgm:pt modelId="{96081489-4D7A-4481-A8AD-3DF57F643D6E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Неумение спрогнозировать возможные последствия своих поступков</a:t>
          </a:r>
        </a:p>
      </dgm:t>
    </dgm:pt>
    <dgm:pt modelId="{FA7DB26E-28F4-4CC1-8D6E-05B6F3617E17}" type="parTrans" cxnId="{643E8074-E19D-4632-B2A6-DDB9097F8881}">
      <dgm:prSet/>
      <dgm:spPr/>
      <dgm:t>
        <a:bodyPr/>
        <a:lstStyle/>
        <a:p>
          <a:endParaRPr lang="ru-RU"/>
        </a:p>
      </dgm:t>
    </dgm:pt>
    <dgm:pt modelId="{15B09C33-50F6-4AA3-822A-38A44EB449FE}" type="sibTrans" cxnId="{643E8074-E19D-4632-B2A6-DDB9097F8881}">
      <dgm:prSet/>
      <dgm:spPr/>
      <dgm:t>
        <a:bodyPr/>
        <a:lstStyle/>
        <a:p>
          <a:endParaRPr lang="ru-RU"/>
        </a:p>
      </dgm:t>
    </dgm:pt>
    <dgm:pt modelId="{5AAAFACD-E4E8-486D-B9BE-38F1F3AE6980}" type="pres">
      <dgm:prSet presAssocID="{829FDE81-26FC-413B-A583-CD0560450A6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5A23F7-2F56-4477-9899-59938D7AA057}" type="pres">
      <dgm:prSet presAssocID="{3772C27E-F2C8-4EA0-99B9-BF3540AE8976}" presName="circle1" presStyleLbl="node1" presStyleIdx="0" presStyleCnt="2"/>
      <dgm:spPr/>
    </dgm:pt>
    <dgm:pt modelId="{78E5F22D-CC28-48B6-A283-D3982D1CFAB9}" type="pres">
      <dgm:prSet presAssocID="{3772C27E-F2C8-4EA0-99B9-BF3540AE8976}" presName="space" presStyleCnt="0"/>
      <dgm:spPr/>
    </dgm:pt>
    <dgm:pt modelId="{71975119-2F3F-47E1-A7B2-9FCCC3F9B06F}" type="pres">
      <dgm:prSet presAssocID="{3772C27E-F2C8-4EA0-99B9-BF3540AE8976}" presName="rect1" presStyleLbl="alignAcc1" presStyleIdx="0" presStyleCnt="2"/>
      <dgm:spPr/>
      <dgm:t>
        <a:bodyPr/>
        <a:lstStyle/>
        <a:p>
          <a:endParaRPr lang="ru-RU"/>
        </a:p>
      </dgm:t>
    </dgm:pt>
    <dgm:pt modelId="{856AB81B-F968-4D5C-A8DE-976F87192087}" type="pres">
      <dgm:prSet presAssocID="{5EDC072A-EC9B-496F-B03E-2C0BD2367C2F}" presName="vertSpace2" presStyleLbl="node1" presStyleIdx="0" presStyleCnt="2"/>
      <dgm:spPr/>
    </dgm:pt>
    <dgm:pt modelId="{481092D0-8EC6-4192-A4AA-FFA7F2964EC2}" type="pres">
      <dgm:prSet presAssocID="{5EDC072A-EC9B-496F-B03E-2C0BD2367C2F}" presName="circle2" presStyleLbl="node1" presStyleIdx="1" presStyleCnt="2"/>
      <dgm:spPr/>
    </dgm:pt>
    <dgm:pt modelId="{EC832DF8-9494-4E05-9EAE-72677D806E3A}" type="pres">
      <dgm:prSet presAssocID="{5EDC072A-EC9B-496F-B03E-2C0BD2367C2F}" presName="rect2" presStyleLbl="alignAcc1" presStyleIdx="1" presStyleCnt="2"/>
      <dgm:spPr/>
      <dgm:t>
        <a:bodyPr/>
        <a:lstStyle/>
        <a:p>
          <a:endParaRPr lang="ru-RU"/>
        </a:p>
      </dgm:t>
    </dgm:pt>
    <dgm:pt modelId="{6D7784BF-5A10-4E19-84D6-B1E319D382CB}" type="pres">
      <dgm:prSet presAssocID="{3772C27E-F2C8-4EA0-99B9-BF3540AE8976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117A4-F6A7-4247-8666-206CFB0ED040}" type="pres">
      <dgm:prSet presAssocID="{3772C27E-F2C8-4EA0-99B9-BF3540AE8976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D9A706-B468-4DC1-8B6C-860E361205EA}" type="pres">
      <dgm:prSet presAssocID="{5EDC072A-EC9B-496F-B03E-2C0BD2367C2F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359C7-A6E5-44F5-9F71-C61E4F553B65}" type="pres">
      <dgm:prSet presAssocID="{5EDC072A-EC9B-496F-B03E-2C0BD2367C2F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02A161-E71A-4F1A-88EA-25AB0855C209}" type="presOf" srcId="{96081489-4D7A-4481-A8AD-3DF57F643D6E}" destId="{525359C7-A6E5-44F5-9F71-C61E4F553B65}" srcOrd="0" destOrd="2" presId="urn:microsoft.com/office/officeart/2005/8/layout/target3"/>
    <dgm:cxn modelId="{8FBEDA0B-27C8-46EE-9BF0-03FEFB311A37}" type="presOf" srcId="{5EDC072A-EC9B-496F-B03E-2C0BD2367C2F}" destId="{EBD9A706-B468-4DC1-8B6C-860E361205EA}" srcOrd="1" destOrd="0" presId="urn:microsoft.com/office/officeart/2005/8/layout/target3"/>
    <dgm:cxn modelId="{C9930CBB-1E66-4EAF-8198-169EEE9CB8CA}" type="presOf" srcId="{3772C27E-F2C8-4EA0-99B9-BF3540AE8976}" destId="{6D7784BF-5A10-4E19-84D6-B1E319D382CB}" srcOrd="1" destOrd="0" presId="urn:microsoft.com/office/officeart/2005/8/layout/target3"/>
    <dgm:cxn modelId="{C41E8E86-FB12-44A9-98A1-8BC7E24E9FCD}" srcId="{829FDE81-26FC-413B-A583-CD0560450A6B}" destId="{3772C27E-F2C8-4EA0-99B9-BF3540AE8976}" srcOrd="0" destOrd="0" parTransId="{3E6BA9F5-3FED-442C-8137-073AFE8C2B81}" sibTransId="{87832B8E-1EC5-43C0-AF24-53FF4F9BF1FC}"/>
    <dgm:cxn modelId="{D7E28A1F-1CCE-4613-8D5A-447F66FDB83B}" type="presOf" srcId="{5EDC072A-EC9B-496F-B03E-2C0BD2367C2F}" destId="{EC832DF8-9494-4E05-9EAE-72677D806E3A}" srcOrd="0" destOrd="0" presId="urn:microsoft.com/office/officeart/2005/8/layout/target3"/>
    <dgm:cxn modelId="{430D1330-24EC-4026-A7F5-2A67DC3E3A24}" type="presOf" srcId="{3772C27E-F2C8-4EA0-99B9-BF3540AE8976}" destId="{71975119-2F3F-47E1-A7B2-9FCCC3F9B06F}" srcOrd="0" destOrd="0" presId="urn:microsoft.com/office/officeart/2005/8/layout/target3"/>
    <dgm:cxn modelId="{1E4EF50E-4C6E-4D7E-8C25-DC1271541DC5}" type="presOf" srcId="{13B27751-1920-489C-B704-FCAF885ECFCE}" destId="{525359C7-A6E5-44F5-9F71-C61E4F553B65}" srcOrd="0" destOrd="1" presId="urn:microsoft.com/office/officeart/2005/8/layout/target3"/>
    <dgm:cxn modelId="{5C8534C4-5788-4E9C-9E60-1EC335CED30F}" srcId="{3772C27E-F2C8-4EA0-99B9-BF3540AE8976}" destId="{86092383-EFD1-4A35-9222-E5789DD952EE}" srcOrd="0" destOrd="0" parTransId="{3DC17777-4A7C-4361-BAF5-64406CC229C1}" sibTransId="{73DBE23A-B7EA-4C37-AC66-9010FBEBF186}"/>
    <dgm:cxn modelId="{643E8074-E19D-4632-B2A6-DDB9097F8881}" srcId="{5EDC072A-EC9B-496F-B03E-2C0BD2367C2F}" destId="{96081489-4D7A-4481-A8AD-3DF57F643D6E}" srcOrd="2" destOrd="0" parTransId="{FA7DB26E-28F4-4CC1-8D6E-05B6F3617E17}" sibTransId="{15B09C33-50F6-4AA3-822A-38A44EB449FE}"/>
    <dgm:cxn modelId="{44C3CE7E-E055-4323-9D8D-B39DF451260F}" type="presOf" srcId="{829FDE81-26FC-413B-A583-CD0560450A6B}" destId="{5AAAFACD-E4E8-486D-B9BE-38F1F3AE6980}" srcOrd="0" destOrd="0" presId="urn:microsoft.com/office/officeart/2005/8/layout/target3"/>
    <dgm:cxn modelId="{30EE4882-0A8D-4690-8040-0BAD400BDF7C}" srcId="{5EDC072A-EC9B-496F-B03E-2C0BD2367C2F}" destId="{DC448CEB-89C7-4792-8491-EC05A4FD9881}" srcOrd="0" destOrd="0" parTransId="{5DAC08BD-5855-4A5F-97B1-A48131E0FBFE}" sibTransId="{112407CA-67E5-4760-88CE-994140D3C96C}"/>
    <dgm:cxn modelId="{AABB428F-4B83-4547-AD68-BB46145FD9FC}" type="presOf" srcId="{86092383-EFD1-4A35-9222-E5789DD952EE}" destId="{0EE117A4-F6A7-4247-8666-206CFB0ED040}" srcOrd="0" destOrd="0" presId="urn:microsoft.com/office/officeart/2005/8/layout/target3"/>
    <dgm:cxn modelId="{A7B1CF37-4BA5-4591-BFCD-8A8F4A5C22BD}" srcId="{5EDC072A-EC9B-496F-B03E-2C0BD2367C2F}" destId="{13B27751-1920-489C-B704-FCAF885ECFCE}" srcOrd="1" destOrd="0" parTransId="{74FB349C-392A-4515-A580-227D4A3A32B4}" sibTransId="{25ABFE0F-6D2E-4E9D-9383-E70DDC03BAD3}"/>
    <dgm:cxn modelId="{EAC395D6-BD2B-49BB-86CF-92F757FA5FC3}" type="presOf" srcId="{DC448CEB-89C7-4792-8491-EC05A4FD9881}" destId="{525359C7-A6E5-44F5-9F71-C61E4F553B65}" srcOrd="0" destOrd="0" presId="urn:microsoft.com/office/officeart/2005/8/layout/target3"/>
    <dgm:cxn modelId="{1BA3A908-1D58-4E4A-88A2-31912059F36E}" srcId="{829FDE81-26FC-413B-A583-CD0560450A6B}" destId="{5EDC072A-EC9B-496F-B03E-2C0BD2367C2F}" srcOrd="1" destOrd="0" parTransId="{D1844F3E-345B-4382-B756-32033F83E927}" sibTransId="{F9B31375-C1FB-4873-85CA-1FCF47C68DD1}"/>
    <dgm:cxn modelId="{1D1039D7-1CE3-463B-8368-9C70070D1BA0}" type="presParOf" srcId="{5AAAFACD-E4E8-486D-B9BE-38F1F3AE6980}" destId="{415A23F7-2F56-4477-9899-59938D7AA057}" srcOrd="0" destOrd="0" presId="urn:microsoft.com/office/officeart/2005/8/layout/target3"/>
    <dgm:cxn modelId="{2FB648EA-BCE6-41EA-B390-DCF3A19CC5BB}" type="presParOf" srcId="{5AAAFACD-E4E8-486D-B9BE-38F1F3AE6980}" destId="{78E5F22D-CC28-48B6-A283-D3982D1CFAB9}" srcOrd="1" destOrd="0" presId="urn:microsoft.com/office/officeart/2005/8/layout/target3"/>
    <dgm:cxn modelId="{A909CF8E-4237-4A1D-8B55-1A21B83EB890}" type="presParOf" srcId="{5AAAFACD-E4E8-486D-B9BE-38F1F3AE6980}" destId="{71975119-2F3F-47E1-A7B2-9FCCC3F9B06F}" srcOrd="2" destOrd="0" presId="urn:microsoft.com/office/officeart/2005/8/layout/target3"/>
    <dgm:cxn modelId="{F76A7874-8A18-465E-BCA0-2E3782EEC0C5}" type="presParOf" srcId="{5AAAFACD-E4E8-486D-B9BE-38F1F3AE6980}" destId="{856AB81B-F968-4D5C-A8DE-976F87192087}" srcOrd="3" destOrd="0" presId="urn:microsoft.com/office/officeart/2005/8/layout/target3"/>
    <dgm:cxn modelId="{7E792A88-3B8E-49ED-A653-9FAD3DB0014E}" type="presParOf" srcId="{5AAAFACD-E4E8-486D-B9BE-38F1F3AE6980}" destId="{481092D0-8EC6-4192-A4AA-FFA7F2964EC2}" srcOrd="4" destOrd="0" presId="urn:microsoft.com/office/officeart/2005/8/layout/target3"/>
    <dgm:cxn modelId="{E8ED6611-D713-4378-95FA-AA74E7755F35}" type="presParOf" srcId="{5AAAFACD-E4E8-486D-B9BE-38F1F3AE6980}" destId="{EC832DF8-9494-4E05-9EAE-72677D806E3A}" srcOrd="5" destOrd="0" presId="urn:microsoft.com/office/officeart/2005/8/layout/target3"/>
    <dgm:cxn modelId="{2FE5E544-D3C9-48DC-9C3A-20369DF51CE0}" type="presParOf" srcId="{5AAAFACD-E4E8-486D-B9BE-38F1F3AE6980}" destId="{6D7784BF-5A10-4E19-84D6-B1E319D382CB}" srcOrd="6" destOrd="0" presId="urn:microsoft.com/office/officeart/2005/8/layout/target3"/>
    <dgm:cxn modelId="{37D7D7BD-1C64-420C-929D-9EFB2723DC26}" type="presParOf" srcId="{5AAAFACD-E4E8-486D-B9BE-38F1F3AE6980}" destId="{0EE117A4-F6A7-4247-8666-206CFB0ED040}" srcOrd="7" destOrd="0" presId="urn:microsoft.com/office/officeart/2005/8/layout/target3"/>
    <dgm:cxn modelId="{1722D4DB-9E99-4A12-86B9-A2E64F5BEFC7}" type="presParOf" srcId="{5AAAFACD-E4E8-486D-B9BE-38F1F3AE6980}" destId="{EBD9A706-B468-4DC1-8B6C-860E361205EA}" srcOrd="8" destOrd="0" presId="urn:microsoft.com/office/officeart/2005/8/layout/target3"/>
    <dgm:cxn modelId="{58FF05E3-59B4-4B4B-9C5C-EA1A58606C00}" type="presParOf" srcId="{5AAAFACD-E4E8-486D-B9BE-38F1F3AE6980}" destId="{525359C7-A6E5-44F5-9F71-C61E4F553B65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9FDE81-26FC-413B-A583-CD0560450A6B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772C27E-F2C8-4EA0-99B9-BF3540AE8976}">
      <dgm:prSet phldrT="[Текст]"/>
      <dgm:spPr/>
      <dgm:t>
        <a:bodyPr/>
        <a:lstStyle/>
        <a:p>
          <a:r>
            <a:rPr lang="ru-RU" b="1" dirty="0"/>
            <a:t>Главная проблема</a:t>
          </a:r>
          <a:endParaRPr lang="ru-RU" dirty="0"/>
        </a:p>
      </dgm:t>
    </dgm:pt>
    <dgm:pt modelId="{3E6BA9F5-3FED-442C-8137-073AFE8C2B81}" type="parTrans" cxnId="{C41E8E86-FB12-44A9-98A1-8BC7E24E9FCD}">
      <dgm:prSet/>
      <dgm:spPr/>
      <dgm:t>
        <a:bodyPr/>
        <a:lstStyle/>
        <a:p>
          <a:endParaRPr lang="ru-RU"/>
        </a:p>
      </dgm:t>
    </dgm:pt>
    <dgm:pt modelId="{87832B8E-1EC5-43C0-AF24-53FF4F9BF1FC}" type="sibTrans" cxnId="{C41E8E86-FB12-44A9-98A1-8BC7E24E9FCD}">
      <dgm:prSet/>
      <dgm:spPr/>
      <dgm:t>
        <a:bodyPr/>
        <a:lstStyle/>
        <a:p>
          <a:endParaRPr lang="ru-RU"/>
        </a:p>
      </dgm:t>
    </dgm:pt>
    <dgm:pt modelId="{86092383-EFD1-4A35-9222-E5789DD952EE}">
      <dgm:prSet phldrT="[Текст]" custT="1"/>
      <dgm:spPr/>
      <dgm:t>
        <a:bodyPr/>
        <a:lstStyle/>
        <a:p>
          <a:r>
            <a:rPr lang="ru-RU" sz="900" b="1" dirty="0"/>
            <a:t>Несвоевременное выявление семей в социально опасном положении</a:t>
          </a:r>
        </a:p>
      </dgm:t>
    </dgm:pt>
    <dgm:pt modelId="{3DC17777-4A7C-4361-BAF5-64406CC229C1}" type="parTrans" cxnId="{5C8534C4-5788-4E9C-9E60-1EC335CED30F}">
      <dgm:prSet/>
      <dgm:spPr/>
      <dgm:t>
        <a:bodyPr/>
        <a:lstStyle/>
        <a:p>
          <a:endParaRPr lang="ru-RU"/>
        </a:p>
      </dgm:t>
    </dgm:pt>
    <dgm:pt modelId="{73DBE23A-B7EA-4C37-AC66-9010FBEBF186}" type="sibTrans" cxnId="{5C8534C4-5788-4E9C-9E60-1EC335CED30F}">
      <dgm:prSet/>
      <dgm:spPr/>
      <dgm:t>
        <a:bodyPr/>
        <a:lstStyle/>
        <a:p>
          <a:endParaRPr lang="ru-RU"/>
        </a:p>
      </dgm:t>
    </dgm:pt>
    <dgm:pt modelId="{5EDC072A-EC9B-496F-B03E-2C0BD2367C2F}">
      <dgm:prSet phldrT="[Текст]"/>
      <dgm:spPr/>
      <dgm:t>
        <a:bodyPr/>
        <a:lstStyle/>
        <a:p>
          <a:r>
            <a:rPr lang="ru-RU" b="1" dirty="0"/>
            <a:t>Причины</a:t>
          </a:r>
          <a:endParaRPr lang="ru-RU" dirty="0"/>
        </a:p>
      </dgm:t>
    </dgm:pt>
    <dgm:pt modelId="{D1844F3E-345B-4382-B756-32033F83E927}" type="parTrans" cxnId="{1BA3A908-1D58-4E4A-88A2-31912059F36E}">
      <dgm:prSet/>
      <dgm:spPr/>
      <dgm:t>
        <a:bodyPr/>
        <a:lstStyle/>
        <a:p>
          <a:endParaRPr lang="ru-RU"/>
        </a:p>
      </dgm:t>
    </dgm:pt>
    <dgm:pt modelId="{F9B31375-C1FB-4873-85CA-1FCF47C68DD1}" type="sibTrans" cxnId="{1BA3A908-1D58-4E4A-88A2-31912059F36E}">
      <dgm:prSet/>
      <dgm:spPr/>
      <dgm:t>
        <a:bodyPr/>
        <a:lstStyle/>
        <a:p>
          <a:endParaRPr lang="ru-RU"/>
        </a:p>
      </dgm:t>
    </dgm:pt>
    <dgm:pt modelId="{DC448CEB-89C7-4792-8491-EC05A4FD9881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Недостаточная эффективность советов профилактики</a:t>
          </a:r>
        </a:p>
      </dgm:t>
    </dgm:pt>
    <dgm:pt modelId="{5DAC08BD-5855-4A5F-97B1-A48131E0FBFE}" type="parTrans" cxnId="{30EE4882-0A8D-4690-8040-0BAD400BDF7C}">
      <dgm:prSet/>
      <dgm:spPr/>
      <dgm:t>
        <a:bodyPr/>
        <a:lstStyle/>
        <a:p>
          <a:endParaRPr lang="ru-RU"/>
        </a:p>
      </dgm:t>
    </dgm:pt>
    <dgm:pt modelId="{112407CA-67E5-4760-88CE-994140D3C96C}" type="sibTrans" cxnId="{30EE4882-0A8D-4690-8040-0BAD400BDF7C}">
      <dgm:prSet/>
      <dgm:spPr/>
      <dgm:t>
        <a:bodyPr/>
        <a:lstStyle/>
        <a:p>
          <a:endParaRPr lang="ru-RU"/>
        </a:p>
      </dgm:t>
    </dgm:pt>
    <dgm:pt modelId="{713F0E37-58ED-4F5B-A6A8-8FF07E828AF2}">
      <dgm:prSet phldrT="[Текст]"/>
      <dgm:spPr/>
      <dgm:t>
        <a:bodyPr/>
        <a:lstStyle/>
        <a:p>
          <a:r>
            <a:rPr lang="ru-RU" b="1" dirty="0"/>
            <a:t>Риски цифрового взаимодействия</a:t>
          </a:r>
          <a:endParaRPr lang="ru-RU" dirty="0"/>
        </a:p>
      </dgm:t>
    </dgm:pt>
    <dgm:pt modelId="{18084650-8F42-4BC0-A59B-82DEFCCDCDBD}" type="parTrans" cxnId="{8B367A26-3313-453A-80A8-CD1FB949597A}">
      <dgm:prSet/>
      <dgm:spPr/>
      <dgm:t>
        <a:bodyPr/>
        <a:lstStyle/>
        <a:p>
          <a:endParaRPr lang="ru-RU"/>
        </a:p>
      </dgm:t>
    </dgm:pt>
    <dgm:pt modelId="{80DA17E0-07D6-4892-BC89-7672573260D1}" type="sibTrans" cxnId="{8B367A26-3313-453A-80A8-CD1FB949597A}">
      <dgm:prSet/>
      <dgm:spPr/>
      <dgm:t>
        <a:bodyPr/>
        <a:lstStyle/>
        <a:p>
          <a:endParaRPr lang="ru-RU"/>
        </a:p>
      </dgm:t>
    </dgm:pt>
    <dgm:pt modelId="{C455A1EF-5FF2-4C6C-9897-712C6F44B66A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dirty="0"/>
            <a:t>Цифровое неравенство</a:t>
          </a:r>
        </a:p>
      </dgm:t>
    </dgm:pt>
    <dgm:pt modelId="{19783C3B-05B9-41AF-AA25-2B6007C07687}" type="parTrans" cxnId="{9E1EE649-1FA8-4DF8-B2A2-4AEBD26445C0}">
      <dgm:prSet/>
      <dgm:spPr/>
      <dgm:t>
        <a:bodyPr/>
        <a:lstStyle/>
        <a:p>
          <a:endParaRPr lang="ru-RU"/>
        </a:p>
      </dgm:t>
    </dgm:pt>
    <dgm:pt modelId="{B1451B14-ED42-4979-A051-B2D14C354917}" type="sibTrans" cxnId="{9E1EE649-1FA8-4DF8-B2A2-4AEBD26445C0}">
      <dgm:prSet/>
      <dgm:spPr/>
      <dgm:t>
        <a:bodyPr/>
        <a:lstStyle/>
        <a:p>
          <a:endParaRPr lang="ru-RU"/>
        </a:p>
      </dgm:t>
    </dgm:pt>
    <dgm:pt modelId="{13B27751-1920-489C-B704-FCAF885ECFCE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Низкая мотивация родителей</a:t>
          </a:r>
        </a:p>
      </dgm:t>
    </dgm:pt>
    <dgm:pt modelId="{74FB349C-392A-4515-A580-227D4A3A32B4}" type="parTrans" cxnId="{A7B1CF37-4BA5-4591-BFCD-8A8F4A5C22BD}">
      <dgm:prSet/>
      <dgm:spPr/>
      <dgm:t>
        <a:bodyPr/>
        <a:lstStyle/>
        <a:p>
          <a:endParaRPr lang="ru-RU"/>
        </a:p>
      </dgm:t>
    </dgm:pt>
    <dgm:pt modelId="{25ABFE0F-6D2E-4E9D-9383-E70DDC03BAD3}" type="sibTrans" cxnId="{A7B1CF37-4BA5-4591-BFCD-8A8F4A5C22BD}">
      <dgm:prSet/>
      <dgm:spPr/>
      <dgm:t>
        <a:bodyPr/>
        <a:lstStyle/>
        <a:p>
          <a:endParaRPr lang="ru-RU"/>
        </a:p>
      </dgm:t>
    </dgm:pt>
    <dgm:pt modelId="{0C2D4BFD-593C-4791-B3CA-F8AC3A2C15C4}">
      <dgm:prSet phldrT="[Текст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dirty="0"/>
            <a:t>Недостаток просветительской работы</a:t>
          </a:r>
        </a:p>
      </dgm:t>
    </dgm:pt>
    <dgm:pt modelId="{1F8D4321-018D-4FC5-B40B-A349BD4A8BD9}" type="parTrans" cxnId="{90CDF20D-3410-4E8D-82DD-A10CEF2B2ABC}">
      <dgm:prSet/>
      <dgm:spPr/>
      <dgm:t>
        <a:bodyPr/>
        <a:lstStyle/>
        <a:p>
          <a:endParaRPr lang="ru-RU"/>
        </a:p>
      </dgm:t>
    </dgm:pt>
    <dgm:pt modelId="{2C583557-719F-463F-B96D-85C011CAFE40}" type="sibTrans" cxnId="{90CDF20D-3410-4E8D-82DD-A10CEF2B2ABC}">
      <dgm:prSet/>
      <dgm:spPr/>
      <dgm:t>
        <a:bodyPr/>
        <a:lstStyle/>
        <a:p>
          <a:endParaRPr lang="ru-RU"/>
        </a:p>
      </dgm:t>
    </dgm:pt>
    <dgm:pt modelId="{643C32EE-524D-4717-8DB1-684683785664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dirty="0"/>
            <a:t>Информационная перегрузка</a:t>
          </a:r>
        </a:p>
      </dgm:t>
    </dgm:pt>
    <dgm:pt modelId="{F3313311-92E9-454E-97BD-AB9A28B95D1E}" type="parTrans" cxnId="{8506BF1E-5B3E-4C60-8115-864ADB847A6D}">
      <dgm:prSet/>
      <dgm:spPr/>
      <dgm:t>
        <a:bodyPr/>
        <a:lstStyle/>
        <a:p>
          <a:endParaRPr lang="ru-RU"/>
        </a:p>
      </dgm:t>
    </dgm:pt>
    <dgm:pt modelId="{47B61404-67A6-4520-A42F-7DDBABDC91A6}" type="sibTrans" cxnId="{8506BF1E-5B3E-4C60-8115-864ADB847A6D}">
      <dgm:prSet/>
      <dgm:spPr/>
      <dgm:t>
        <a:bodyPr/>
        <a:lstStyle/>
        <a:p>
          <a:endParaRPr lang="ru-RU"/>
        </a:p>
      </dgm:t>
    </dgm:pt>
    <dgm:pt modelId="{CF3B8F9F-C995-4B48-83A0-18B42A0B1241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dirty="0"/>
            <a:t>Формализация общения</a:t>
          </a:r>
        </a:p>
      </dgm:t>
    </dgm:pt>
    <dgm:pt modelId="{1475AB4C-CD0A-4579-AF31-4D6B13F34828}" type="parTrans" cxnId="{DBB948D6-B068-45A1-BD56-F96235B94EF1}">
      <dgm:prSet/>
      <dgm:spPr/>
      <dgm:t>
        <a:bodyPr/>
        <a:lstStyle/>
        <a:p>
          <a:endParaRPr lang="ru-RU"/>
        </a:p>
      </dgm:t>
    </dgm:pt>
    <dgm:pt modelId="{4760B075-97F2-42E3-A1AB-8C83D1BA1D5C}" type="sibTrans" cxnId="{DBB948D6-B068-45A1-BD56-F96235B94EF1}">
      <dgm:prSet/>
      <dgm:spPr/>
      <dgm:t>
        <a:bodyPr/>
        <a:lstStyle/>
        <a:p>
          <a:endParaRPr lang="ru-RU"/>
        </a:p>
      </dgm:t>
    </dgm:pt>
    <dgm:pt modelId="{6EE0DFC2-75CC-458D-AFF0-CC60D1D5A77A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dirty="0"/>
            <a:t>Кибербезопасность</a:t>
          </a:r>
        </a:p>
      </dgm:t>
    </dgm:pt>
    <dgm:pt modelId="{1ECF6252-D55C-44EE-92CC-FDFE1D83FC5E}" type="parTrans" cxnId="{70D63494-1CB7-4A8A-9646-61E78916B38D}">
      <dgm:prSet/>
      <dgm:spPr/>
      <dgm:t>
        <a:bodyPr/>
        <a:lstStyle/>
        <a:p>
          <a:endParaRPr lang="ru-RU"/>
        </a:p>
      </dgm:t>
    </dgm:pt>
    <dgm:pt modelId="{0F0F0650-42D7-48D7-A377-3511A649A8A8}" type="sibTrans" cxnId="{70D63494-1CB7-4A8A-9646-61E78916B38D}">
      <dgm:prSet/>
      <dgm:spPr/>
      <dgm:t>
        <a:bodyPr/>
        <a:lstStyle/>
        <a:p>
          <a:endParaRPr lang="ru-RU"/>
        </a:p>
      </dgm:t>
    </dgm:pt>
    <dgm:pt modelId="{3741BBF2-AF0B-4F20-8ED4-D7C32AA6E0D9}">
      <dgm:prSet phldrT="[Текст]"/>
      <dgm:spPr/>
      <dgm:t>
        <a:bodyPr/>
        <a:lstStyle/>
        <a:p>
          <a:pPr>
            <a:buSzPts val="1000"/>
            <a:buFont typeface="Arial" panose="020B0604020202020204" pitchFamily="34" charset="0"/>
            <a:buChar char="•"/>
          </a:pPr>
          <a:r>
            <a:rPr lang="ru-RU" dirty="0"/>
            <a:t>Выгорание педагогов</a:t>
          </a:r>
        </a:p>
      </dgm:t>
    </dgm:pt>
    <dgm:pt modelId="{BEA047D0-667D-4268-B817-25C7C0C0EE8A}" type="parTrans" cxnId="{633DB102-C84C-4299-B7D8-59677000BD3D}">
      <dgm:prSet/>
      <dgm:spPr/>
      <dgm:t>
        <a:bodyPr/>
        <a:lstStyle/>
        <a:p>
          <a:endParaRPr lang="ru-RU"/>
        </a:p>
      </dgm:t>
    </dgm:pt>
    <dgm:pt modelId="{8F196711-9F2A-44C9-9D0C-43BBE88FC0FE}" type="sibTrans" cxnId="{633DB102-C84C-4299-B7D8-59677000BD3D}">
      <dgm:prSet/>
      <dgm:spPr/>
      <dgm:t>
        <a:bodyPr/>
        <a:lstStyle/>
        <a:p>
          <a:endParaRPr lang="ru-RU"/>
        </a:p>
      </dgm:t>
    </dgm:pt>
    <dgm:pt modelId="{5AAAFACD-E4E8-486D-B9BE-38F1F3AE6980}" type="pres">
      <dgm:prSet presAssocID="{829FDE81-26FC-413B-A583-CD0560450A6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5A23F7-2F56-4477-9899-59938D7AA057}" type="pres">
      <dgm:prSet presAssocID="{3772C27E-F2C8-4EA0-99B9-BF3540AE8976}" presName="circle1" presStyleLbl="node1" presStyleIdx="0" presStyleCnt="3"/>
      <dgm:spPr/>
    </dgm:pt>
    <dgm:pt modelId="{78E5F22D-CC28-48B6-A283-D3982D1CFAB9}" type="pres">
      <dgm:prSet presAssocID="{3772C27E-F2C8-4EA0-99B9-BF3540AE8976}" presName="space" presStyleCnt="0"/>
      <dgm:spPr/>
    </dgm:pt>
    <dgm:pt modelId="{71975119-2F3F-47E1-A7B2-9FCCC3F9B06F}" type="pres">
      <dgm:prSet presAssocID="{3772C27E-F2C8-4EA0-99B9-BF3540AE8976}" presName="rect1" presStyleLbl="alignAcc1" presStyleIdx="0" presStyleCnt="3"/>
      <dgm:spPr/>
      <dgm:t>
        <a:bodyPr/>
        <a:lstStyle/>
        <a:p>
          <a:endParaRPr lang="ru-RU"/>
        </a:p>
      </dgm:t>
    </dgm:pt>
    <dgm:pt modelId="{856AB81B-F968-4D5C-A8DE-976F87192087}" type="pres">
      <dgm:prSet presAssocID="{5EDC072A-EC9B-496F-B03E-2C0BD2367C2F}" presName="vertSpace2" presStyleLbl="node1" presStyleIdx="0" presStyleCnt="3"/>
      <dgm:spPr/>
    </dgm:pt>
    <dgm:pt modelId="{481092D0-8EC6-4192-A4AA-FFA7F2964EC2}" type="pres">
      <dgm:prSet presAssocID="{5EDC072A-EC9B-496F-B03E-2C0BD2367C2F}" presName="circle2" presStyleLbl="node1" presStyleIdx="1" presStyleCnt="3"/>
      <dgm:spPr/>
    </dgm:pt>
    <dgm:pt modelId="{EC832DF8-9494-4E05-9EAE-72677D806E3A}" type="pres">
      <dgm:prSet presAssocID="{5EDC072A-EC9B-496F-B03E-2C0BD2367C2F}" presName="rect2" presStyleLbl="alignAcc1" presStyleIdx="1" presStyleCnt="3"/>
      <dgm:spPr/>
      <dgm:t>
        <a:bodyPr/>
        <a:lstStyle/>
        <a:p>
          <a:endParaRPr lang="ru-RU"/>
        </a:p>
      </dgm:t>
    </dgm:pt>
    <dgm:pt modelId="{BE13ED86-45F7-4CFF-A8E9-434844B7CA8A}" type="pres">
      <dgm:prSet presAssocID="{713F0E37-58ED-4F5B-A6A8-8FF07E828AF2}" presName="vertSpace3" presStyleLbl="node1" presStyleIdx="1" presStyleCnt="3"/>
      <dgm:spPr/>
    </dgm:pt>
    <dgm:pt modelId="{F7040292-DAA9-4C8E-9D99-A758220F373A}" type="pres">
      <dgm:prSet presAssocID="{713F0E37-58ED-4F5B-A6A8-8FF07E828AF2}" presName="circle3" presStyleLbl="node1" presStyleIdx="2" presStyleCnt="3"/>
      <dgm:spPr/>
    </dgm:pt>
    <dgm:pt modelId="{2B0DF7A3-AC88-488D-9FC9-D2A4D484E179}" type="pres">
      <dgm:prSet presAssocID="{713F0E37-58ED-4F5B-A6A8-8FF07E828AF2}" presName="rect3" presStyleLbl="alignAcc1" presStyleIdx="2" presStyleCnt="3"/>
      <dgm:spPr/>
      <dgm:t>
        <a:bodyPr/>
        <a:lstStyle/>
        <a:p>
          <a:endParaRPr lang="ru-RU"/>
        </a:p>
      </dgm:t>
    </dgm:pt>
    <dgm:pt modelId="{6D7784BF-5A10-4E19-84D6-B1E319D382CB}" type="pres">
      <dgm:prSet presAssocID="{3772C27E-F2C8-4EA0-99B9-BF3540AE897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117A4-F6A7-4247-8666-206CFB0ED040}" type="pres">
      <dgm:prSet presAssocID="{3772C27E-F2C8-4EA0-99B9-BF3540AE8976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D9A706-B468-4DC1-8B6C-860E361205EA}" type="pres">
      <dgm:prSet presAssocID="{5EDC072A-EC9B-496F-B03E-2C0BD2367C2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359C7-A6E5-44F5-9F71-C61E4F553B65}" type="pres">
      <dgm:prSet presAssocID="{5EDC072A-EC9B-496F-B03E-2C0BD2367C2F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62302-53D6-4811-BDC6-DFC060E65B8E}" type="pres">
      <dgm:prSet presAssocID="{713F0E37-58ED-4F5B-A6A8-8FF07E828AF2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AA6B2-A3E6-4A94-BE5B-91EC6C9DDD2E}" type="pres">
      <dgm:prSet presAssocID="{713F0E37-58ED-4F5B-A6A8-8FF07E828AF2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930C7B-9685-4B17-8717-FEFDAFFC3D84}" type="presOf" srcId="{C455A1EF-5FF2-4C6C-9897-712C6F44B66A}" destId="{955AA6B2-A3E6-4A94-BE5B-91EC6C9DDD2E}" srcOrd="0" destOrd="0" presId="urn:microsoft.com/office/officeart/2005/8/layout/target3"/>
    <dgm:cxn modelId="{C41E8E86-FB12-44A9-98A1-8BC7E24E9FCD}" srcId="{829FDE81-26FC-413B-A583-CD0560450A6B}" destId="{3772C27E-F2C8-4EA0-99B9-BF3540AE8976}" srcOrd="0" destOrd="0" parTransId="{3E6BA9F5-3FED-442C-8137-073AFE8C2B81}" sibTransId="{87832B8E-1EC5-43C0-AF24-53FF4F9BF1FC}"/>
    <dgm:cxn modelId="{19AFBE19-BBC9-4B98-A0A8-5583EC089A3B}" type="presOf" srcId="{713F0E37-58ED-4F5B-A6A8-8FF07E828AF2}" destId="{18062302-53D6-4811-BDC6-DFC060E65B8E}" srcOrd="1" destOrd="0" presId="urn:microsoft.com/office/officeart/2005/8/layout/target3"/>
    <dgm:cxn modelId="{F969EA0F-11AD-4FA2-A87C-DEE70255D13F}" type="presOf" srcId="{5EDC072A-EC9B-496F-B03E-2C0BD2367C2F}" destId="{EBD9A706-B468-4DC1-8B6C-860E361205EA}" srcOrd="1" destOrd="0" presId="urn:microsoft.com/office/officeart/2005/8/layout/target3"/>
    <dgm:cxn modelId="{B29EC90F-7E66-4396-A80F-F1FBF76D913F}" type="presOf" srcId="{3772C27E-F2C8-4EA0-99B9-BF3540AE8976}" destId="{6D7784BF-5A10-4E19-84D6-B1E319D382CB}" srcOrd="1" destOrd="0" presId="urn:microsoft.com/office/officeart/2005/8/layout/target3"/>
    <dgm:cxn modelId="{A7B1CF37-4BA5-4591-BFCD-8A8F4A5C22BD}" srcId="{5EDC072A-EC9B-496F-B03E-2C0BD2367C2F}" destId="{13B27751-1920-489C-B704-FCAF885ECFCE}" srcOrd="1" destOrd="0" parTransId="{74FB349C-392A-4515-A580-227D4A3A32B4}" sibTransId="{25ABFE0F-6D2E-4E9D-9383-E70DDC03BAD3}"/>
    <dgm:cxn modelId="{DBB948D6-B068-45A1-BD56-F96235B94EF1}" srcId="{713F0E37-58ED-4F5B-A6A8-8FF07E828AF2}" destId="{CF3B8F9F-C995-4B48-83A0-18B42A0B1241}" srcOrd="2" destOrd="0" parTransId="{1475AB4C-CD0A-4579-AF31-4D6B13F34828}" sibTransId="{4760B075-97F2-42E3-A1AB-8C83D1BA1D5C}"/>
    <dgm:cxn modelId="{5C8534C4-5788-4E9C-9E60-1EC335CED30F}" srcId="{3772C27E-F2C8-4EA0-99B9-BF3540AE8976}" destId="{86092383-EFD1-4A35-9222-E5789DD952EE}" srcOrd="0" destOrd="0" parTransId="{3DC17777-4A7C-4361-BAF5-64406CC229C1}" sibTransId="{73DBE23A-B7EA-4C37-AC66-9010FBEBF186}"/>
    <dgm:cxn modelId="{B5545946-6244-4676-AAEE-95ABFEC135CA}" type="presOf" srcId="{0C2D4BFD-593C-4791-B3CA-F8AC3A2C15C4}" destId="{525359C7-A6E5-44F5-9F71-C61E4F553B65}" srcOrd="0" destOrd="2" presId="urn:microsoft.com/office/officeart/2005/8/layout/target3"/>
    <dgm:cxn modelId="{633DB102-C84C-4299-B7D8-59677000BD3D}" srcId="{713F0E37-58ED-4F5B-A6A8-8FF07E828AF2}" destId="{3741BBF2-AF0B-4F20-8ED4-D7C32AA6E0D9}" srcOrd="4" destOrd="0" parTransId="{BEA047D0-667D-4268-B817-25C7C0C0EE8A}" sibTransId="{8F196711-9F2A-44C9-9D0C-43BBE88FC0FE}"/>
    <dgm:cxn modelId="{9E1EE649-1FA8-4DF8-B2A2-4AEBD26445C0}" srcId="{713F0E37-58ED-4F5B-A6A8-8FF07E828AF2}" destId="{C455A1EF-5FF2-4C6C-9897-712C6F44B66A}" srcOrd="0" destOrd="0" parTransId="{19783C3B-05B9-41AF-AA25-2B6007C07687}" sibTransId="{B1451B14-ED42-4979-A051-B2D14C354917}"/>
    <dgm:cxn modelId="{309321B5-10E3-4944-8142-25EB6EAB7DC4}" type="presOf" srcId="{DC448CEB-89C7-4792-8491-EC05A4FD9881}" destId="{525359C7-A6E5-44F5-9F71-C61E4F553B65}" srcOrd="0" destOrd="0" presId="urn:microsoft.com/office/officeart/2005/8/layout/target3"/>
    <dgm:cxn modelId="{5A045240-1CCC-436D-B798-8EA5CF41EBC1}" type="presOf" srcId="{829FDE81-26FC-413B-A583-CD0560450A6B}" destId="{5AAAFACD-E4E8-486D-B9BE-38F1F3AE6980}" srcOrd="0" destOrd="0" presId="urn:microsoft.com/office/officeart/2005/8/layout/target3"/>
    <dgm:cxn modelId="{D0A6086E-2910-47FA-AD35-43C0FB06E3B7}" type="presOf" srcId="{3741BBF2-AF0B-4F20-8ED4-D7C32AA6E0D9}" destId="{955AA6B2-A3E6-4A94-BE5B-91EC6C9DDD2E}" srcOrd="0" destOrd="4" presId="urn:microsoft.com/office/officeart/2005/8/layout/target3"/>
    <dgm:cxn modelId="{0584B3A8-89E7-4941-8DE1-E6A0C560B0AB}" type="presOf" srcId="{643C32EE-524D-4717-8DB1-684683785664}" destId="{955AA6B2-A3E6-4A94-BE5B-91EC6C9DDD2E}" srcOrd="0" destOrd="1" presId="urn:microsoft.com/office/officeart/2005/8/layout/target3"/>
    <dgm:cxn modelId="{70D63494-1CB7-4A8A-9646-61E78916B38D}" srcId="{713F0E37-58ED-4F5B-A6A8-8FF07E828AF2}" destId="{6EE0DFC2-75CC-458D-AFF0-CC60D1D5A77A}" srcOrd="3" destOrd="0" parTransId="{1ECF6252-D55C-44EE-92CC-FDFE1D83FC5E}" sibTransId="{0F0F0650-42D7-48D7-A377-3511A649A8A8}"/>
    <dgm:cxn modelId="{8C928BCC-70F6-411F-BD73-3DC0A279DEFA}" type="presOf" srcId="{86092383-EFD1-4A35-9222-E5789DD952EE}" destId="{0EE117A4-F6A7-4247-8666-206CFB0ED040}" srcOrd="0" destOrd="0" presId="urn:microsoft.com/office/officeart/2005/8/layout/target3"/>
    <dgm:cxn modelId="{90CDF20D-3410-4E8D-82DD-A10CEF2B2ABC}" srcId="{5EDC072A-EC9B-496F-B03E-2C0BD2367C2F}" destId="{0C2D4BFD-593C-4791-B3CA-F8AC3A2C15C4}" srcOrd="2" destOrd="0" parTransId="{1F8D4321-018D-4FC5-B40B-A349BD4A8BD9}" sibTransId="{2C583557-719F-463F-B96D-85C011CAFE40}"/>
    <dgm:cxn modelId="{1BA3A908-1D58-4E4A-88A2-31912059F36E}" srcId="{829FDE81-26FC-413B-A583-CD0560450A6B}" destId="{5EDC072A-EC9B-496F-B03E-2C0BD2367C2F}" srcOrd="1" destOrd="0" parTransId="{D1844F3E-345B-4382-B756-32033F83E927}" sibTransId="{F9B31375-C1FB-4873-85CA-1FCF47C68DD1}"/>
    <dgm:cxn modelId="{8B367A26-3313-453A-80A8-CD1FB949597A}" srcId="{829FDE81-26FC-413B-A583-CD0560450A6B}" destId="{713F0E37-58ED-4F5B-A6A8-8FF07E828AF2}" srcOrd="2" destOrd="0" parTransId="{18084650-8F42-4BC0-A59B-82DEFCCDCDBD}" sibTransId="{80DA17E0-07D6-4892-BC89-7672573260D1}"/>
    <dgm:cxn modelId="{DCEC21E8-BD2A-4B8C-B28B-8EBB2323B6EF}" type="presOf" srcId="{3772C27E-F2C8-4EA0-99B9-BF3540AE8976}" destId="{71975119-2F3F-47E1-A7B2-9FCCC3F9B06F}" srcOrd="0" destOrd="0" presId="urn:microsoft.com/office/officeart/2005/8/layout/target3"/>
    <dgm:cxn modelId="{30EE4882-0A8D-4690-8040-0BAD400BDF7C}" srcId="{5EDC072A-EC9B-496F-B03E-2C0BD2367C2F}" destId="{DC448CEB-89C7-4792-8491-EC05A4FD9881}" srcOrd="0" destOrd="0" parTransId="{5DAC08BD-5855-4A5F-97B1-A48131E0FBFE}" sibTransId="{112407CA-67E5-4760-88CE-994140D3C96C}"/>
    <dgm:cxn modelId="{73D6A8D8-2359-47E3-AF7F-628778D8AC4F}" type="presOf" srcId="{713F0E37-58ED-4F5B-A6A8-8FF07E828AF2}" destId="{2B0DF7A3-AC88-488D-9FC9-D2A4D484E179}" srcOrd="0" destOrd="0" presId="urn:microsoft.com/office/officeart/2005/8/layout/target3"/>
    <dgm:cxn modelId="{7ED3300B-A947-4739-A7F4-EF6F23D32289}" type="presOf" srcId="{13B27751-1920-489C-B704-FCAF885ECFCE}" destId="{525359C7-A6E5-44F5-9F71-C61E4F553B65}" srcOrd="0" destOrd="1" presId="urn:microsoft.com/office/officeart/2005/8/layout/target3"/>
    <dgm:cxn modelId="{D0FBA651-C515-4DA0-AA3B-3CE63B8E46D6}" type="presOf" srcId="{CF3B8F9F-C995-4B48-83A0-18B42A0B1241}" destId="{955AA6B2-A3E6-4A94-BE5B-91EC6C9DDD2E}" srcOrd="0" destOrd="2" presId="urn:microsoft.com/office/officeart/2005/8/layout/target3"/>
    <dgm:cxn modelId="{B10B29C1-EC76-4443-9434-4882D4DA114D}" type="presOf" srcId="{6EE0DFC2-75CC-458D-AFF0-CC60D1D5A77A}" destId="{955AA6B2-A3E6-4A94-BE5B-91EC6C9DDD2E}" srcOrd="0" destOrd="3" presId="urn:microsoft.com/office/officeart/2005/8/layout/target3"/>
    <dgm:cxn modelId="{8506BF1E-5B3E-4C60-8115-864ADB847A6D}" srcId="{713F0E37-58ED-4F5B-A6A8-8FF07E828AF2}" destId="{643C32EE-524D-4717-8DB1-684683785664}" srcOrd="1" destOrd="0" parTransId="{F3313311-92E9-454E-97BD-AB9A28B95D1E}" sibTransId="{47B61404-67A6-4520-A42F-7DDBABDC91A6}"/>
    <dgm:cxn modelId="{B1DB35BA-C959-4EC0-8DEB-B6277176FA78}" type="presOf" srcId="{5EDC072A-EC9B-496F-B03E-2C0BD2367C2F}" destId="{EC832DF8-9494-4E05-9EAE-72677D806E3A}" srcOrd="0" destOrd="0" presId="urn:microsoft.com/office/officeart/2005/8/layout/target3"/>
    <dgm:cxn modelId="{06D1DC10-0243-4D13-B677-8289B361F59F}" type="presParOf" srcId="{5AAAFACD-E4E8-486D-B9BE-38F1F3AE6980}" destId="{415A23F7-2F56-4477-9899-59938D7AA057}" srcOrd="0" destOrd="0" presId="urn:microsoft.com/office/officeart/2005/8/layout/target3"/>
    <dgm:cxn modelId="{82EE9747-8E7A-436A-A14A-383BCA0185D1}" type="presParOf" srcId="{5AAAFACD-E4E8-486D-B9BE-38F1F3AE6980}" destId="{78E5F22D-CC28-48B6-A283-D3982D1CFAB9}" srcOrd="1" destOrd="0" presId="urn:microsoft.com/office/officeart/2005/8/layout/target3"/>
    <dgm:cxn modelId="{062B0C07-8BA9-4DE3-B2DC-66C5F9C529FF}" type="presParOf" srcId="{5AAAFACD-E4E8-486D-B9BE-38F1F3AE6980}" destId="{71975119-2F3F-47E1-A7B2-9FCCC3F9B06F}" srcOrd="2" destOrd="0" presId="urn:microsoft.com/office/officeart/2005/8/layout/target3"/>
    <dgm:cxn modelId="{1AE2FDF7-F9FC-453D-AB12-58FC72916C81}" type="presParOf" srcId="{5AAAFACD-E4E8-486D-B9BE-38F1F3AE6980}" destId="{856AB81B-F968-4D5C-A8DE-976F87192087}" srcOrd="3" destOrd="0" presId="urn:microsoft.com/office/officeart/2005/8/layout/target3"/>
    <dgm:cxn modelId="{7D50DD11-A945-4DCD-9797-4E7463052A55}" type="presParOf" srcId="{5AAAFACD-E4E8-486D-B9BE-38F1F3AE6980}" destId="{481092D0-8EC6-4192-A4AA-FFA7F2964EC2}" srcOrd="4" destOrd="0" presId="urn:microsoft.com/office/officeart/2005/8/layout/target3"/>
    <dgm:cxn modelId="{4FDD091F-44AB-47C8-946A-0A359417C70F}" type="presParOf" srcId="{5AAAFACD-E4E8-486D-B9BE-38F1F3AE6980}" destId="{EC832DF8-9494-4E05-9EAE-72677D806E3A}" srcOrd="5" destOrd="0" presId="urn:microsoft.com/office/officeart/2005/8/layout/target3"/>
    <dgm:cxn modelId="{50110E38-9125-41AE-8324-D8C764BE0C20}" type="presParOf" srcId="{5AAAFACD-E4E8-486D-B9BE-38F1F3AE6980}" destId="{BE13ED86-45F7-4CFF-A8E9-434844B7CA8A}" srcOrd="6" destOrd="0" presId="urn:microsoft.com/office/officeart/2005/8/layout/target3"/>
    <dgm:cxn modelId="{0A0B4C9D-C02F-494C-81A8-12071361418F}" type="presParOf" srcId="{5AAAFACD-E4E8-486D-B9BE-38F1F3AE6980}" destId="{F7040292-DAA9-4C8E-9D99-A758220F373A}" srcOrd="7" destOrd="0" presId="urn:microsoft.com/office/officeart/2005/8/layout/target3"/>
    <dgm:cxn modelId="{3A668F3B-737C-449D-B941-A41373F100E4}" type="presParOf" srcId="{5AAAFACD-E4E8-486D-B9BE-38F1F3AE6980}" destId="{2B0DF7A3-AC88-488D-9FC9-D2A4D484E179}" srcOrd="8" destOrd="0" presId="urn:microsoft.com/office/officeart/2005/8/layout/target3"/>
    <dgm:cxn modelId="{5C732F33-0973-4DC2-97C6-7E610A93D266}" type="presParOf" srcId="{5AAAFACD-E4E8-486D-B9BE-38F1F3AE6980}" destId="{6D7784BF-5A10-4E19-84D6-B1E319D382CB}" srcOrd="9" destOrd="0" presId="urn:microsoft.com/office/officeart/2005/8/layout/target3"/>
    <dgm:cxn modelId="{6FD65784-D26F-43D7-B2B3-9AE3D4FDDFF1}" type="presParOf" srcId="{5AAAFACD-E4E8-486D-B9BE-38F1F3AE6980}" destId="{0EE117A4-F6A7-4247-8666-206CFB0ED040}" srcOrd="10" destOrd="0" presId="urn:microsoft.com/office/officeart/2005/8/layout/target3"/>
    <dgm:cxn modelId="{D9CE1ED4-F4E9-4AFC-8087-72B58248B5A0}" type="presParOf" srcId="{5AAAFACD-E4E8-486D-B9BE-38F1F3AE6980}" destId="{EBD9A706-B468-4DC1-8B6C-860E361205EA}" srcOrd="11" destOrd="0" presId="urn:microsoft.com/office/officeart/2005/8/layout/target3"/>
    <dgm:cxn modelId="{875D5F4A-213D-4604-A801-D7C4BE9AA384}" type="presParOf" srcId="{5AAAFACD-E4E8-486D-B9BE-38F1F3AE6980}" destId="{525359C7-A6E5-44F5-9F71-C61E4F553B65}" srcOrd="12" destOrd="0" presId="urn:microsoft.com/office/officeart/2005/8/layout/target3"/>
    <dgm:cxn modelId="{4DC213D1-40D0-47EE-84EB-5907239D76D8}" type="presParOf" srcId="{5AAAFACD-E4E8-486D-B9BE-38F1F3AE6980}" destId="{18062302-53D6-4811-BDC6-DFC060E65B8E}" srcOrd="13" destOrd="0" presId="urn:microsoft.com/office/officeart/2005/8/layout/target3"/>
    <dgm:cxn modelId="{7B4A8EBF-020A-4D7D-9950-FDEC80DCA298}" type="presParOf" srcId="{5AAAFACD-E4E8-486D-B9BE-38F1F3AE6980}" destId="{955AA6B2-A3E6-4A94-BE5B-91EC6C9DDD2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763DE3-EEF1-4B0B-9DF5-5E2B75FD4CE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4B4E1A-1DFA-4A7D-BAFC-D8F844135EF4}">
      <dgm:prSet phldrT="[Текст]"/>
      <dgm:spPr/>
      <dgm:t>
        <a:bodyPr/>
        <a:lstStyle/>
        <a:p>
          <a:r>
            <a:rPr lang="ru-RU" b="1" dirty="0"/>
            <a:t>Укрепить 2 ключевых института:</a:t>
          </a:r>
          <a:r>
            <a:rPr lang="ru-RU" dirty="0"/>
            <a:t> </a:t>
          </a:r>
          <a:br>
            <a:rPr lang="ru-RU" dirty="0"/>
          </a:br>
          <a:r>
            <a:rPr lang="ru-RU" dirty="0"/>
            <a:t>семью и образовательное учреждение</a:t>
          </a:r>
        </a:p>
      </dgm:t>
    </dgm:pt>
    <dgm:pt modelId="{31104FD6-4E49-4D20-B6E6-DB2FFD833730}" type="parTrans" cxnId="{60FA0DEB-F3DA-4BE5-9B99-1FFD9E70BA76}">
      <dgm:prSet/>
      <dgm:spPr/>
      <dgm:t>
        <a:bodyPr/>
        <a:lstStyle/>
        <a:p>
          <a:endParaRPr lang="ru-RU"/>
        </a:p>
      </dgm:t>
    </dgm:pt>
    <dgm:pt modelId="{14D44AE8-8065-4E4F-82B2-07F287F86964}" type="sibTrans" cxnId="{60FA0DEB-F3DA-4BE5-9B99-1FFD9E70BA76}">
      <dgm:prSet/>
      <dgm:spPr/>
      <dgm:t>
        <a:bodyPr/>
        <a:lstStyle/>
        <a:p>
          <a:endParaRPr lang="ru-RU"/>
        </a:p>
      </dgm:t>
    </dgm:pt>
    <dgm:pt modelId="{B0D435CE-F161-4D9C-A7EF-E2EABEC74B1A}">
      <dgm:prSet phldrT="[Текст]"/>
      <dgm:spPr/>
      <dgm:t>
        <a:bodyPr/>
        <a:lstStyle/>
        <a:p>
          <a:r>
            <a:rPr lang="ru-RU" b="1" dirty="0"/>
            <a:t>Создать условия</a:t>
          </a:r>
          <a:r>
            <a:rPr lang="ru-RU" dirty="0"/>
            <a:t> для школьного и семейного благополучия</a:t>
          </a:r>
        </a:p>
      </dgm:t>
    </dgm:pt>
    <dgm:pt modelId="{19F55F15-D04F-47B3-9267-9A347386705E}" type="parTrans" cxnId="{D0F8E991-0074-4CF2-BCFD-FEEED93DA007}">
      <dgm:prSet/>
      <dgm:spPr/>
      <dgm:t>
        <a:bodyPr/>
        <a:lstStyle/>
        <a:p>
          <a:endParaRPr lang="ru-RU"/>
        </a:p>
      </dgm:t>
    </dgm:pt>
    <dgm:pt modelId="{03EC75A4-75D8-4917-A1D8-4F2F97B24D11}" type="sibTrans" cxnId="{D0F8E991-0074-4CF2-BCFD-FEEED93DA007}">
      <dgm:prSet/>
      <dgm:spPr/>
      <dgm:t>
        <a:bodyPr/>
        <a:lstStyle/>
        <a:p>
          <a:endParaRPr lang="ru-RU"/>
        </a:p>
      </dgm:t>
    </dgm:pt>
    <dgm:pt modelId="{842BA318-D6C2-4C95-8055-FCDBAA10BBB3}">
      <dgm:prSet phldrT="[Текст]"/>
      <dgm:spPr/>
      <dgm:t>
        <a:bodyPr/>
        <a:lstStyle/>
        <a:p>
          <a:r>
            <a:rPr lang="ru-RU" b="1" dirty="0"/>
            <a:t>Воспитать</a:t>
          </a:r>
          <a:r>
            <a:rPr lang="ru-RU" dirty="0"/>
            <a:t> гармонично развитого и ответственного гражданина России</a:t>
          </a:r>
        </a:p>
      </dgm:t>
    </dgm:pt>
    <dgm:pt modelId="{BA663E08-E1B6-4134-A408-01E0A9C79602}" type="parTrans" cxnId="{B790ABEC-2094-43F9-B952-C59EF9CAA5E8}">
      <dgm:prSet/>
      <dgm:spPr/>
      <dgm:t>
        <a:bodyPr/>
        <a:lstStyle/>
        <a:p>
          <a:endParaRPr lang="ru-RU"/>
        </a:p>
      </dgm:t>
    </dgm:pt>
    <dgm:pt modelId="{105694A3-BE80-477A-AF85-325774A0E393}" type="sibTrans" cxnId="{B790ABEC-2094-43F9-B952-C59EF9CAA5E8}">
      <dgm:prSet/>
      <dgm:spPr/>
      <dgm:t>
        <a:bodyPr/>
        <a:lstStyle/>
        <a:p>
          <a:endParaRPr lang="ru-RU"/>
        </a:p>
      </dgm:t>
    </dgm:pt>
    <dgm:pt modelId="{113F1AF5-178A-406A-A5E2-8F72F3A42B59}" type="pres">
      <dgm:prSet presAssocID="{5A763DE3-EEF1-4B0B-9DF5-5E2B75FD4CE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2E82A8D-7515-4684-BAC3-C15C7E7AC2CF}" type="pres">
      <dgm:prSet presAssocID="{5A763DE3-EEF1-4B0B-9DF5-5E2B75FD4CE7}" presName="Name1" presStyleCnt="0"/>
      <dgm:spPr/>
    </dgm:pt>
    <dgm:pt modelId="{8EE9872F-2F9C-4EC4-8962-AE5188BC4824}" type="pres">
      <dgm:prSet presAssocID="{5A763DE3-EEF1-4B0B-9DF5-5E2B75FD4CE7}" presName="cycle" presStyleCnt="0"/>
      <dgm:spPr/>
    </dgm:pt>
    <dgm:pt modelId="{F965BC5B-60F8-45E5-836E-960C91F6842A}" type="pres">
      <dgm:prSet presAssocID="{5A763DE3-EEF1-4B0B-9DF5-5E2B75FD4CE7}" presName="srcNode" presStyleLbl="node1" presStyleIdx="0" presStyleCnt="3"/>
      <dgm:spPr/>
    </dgm:pt>
    <dgm:pt modelId="{D8E4A18E-3774-438E-8BB4-4FFAB1A978E1}" type="pres">
      <dgm:prSet presAssocID="{5A763DE3-EEF1-4B0B-9DF5-5E2B75FD4CE7}" presName="conn" presStyleLbl="parChTrans1D2" presStyleIdx="0" presStyleCnt="1"/>
      <dgm:spPr/>
      <dgm:t>
        <a:bodyPr/>
        <a:lstStyle/>
        <a:p>
          <a:endParaRPr lang="ru-RU"/>
        </a:p>
      </dgm:t>
    </dgm:pt>
    <dgm:pt modelId="{16678319-8C7D-4D31-85F1-5D33317897BE}" type="pres">
      <dgm:prSet presAssocID="{5A763DE3-EEF1-4B0B-9DF5-5E2B75FD4CE7}" presName="extraNode" presStyleLbl="node1" presStyleIdx="0" presStyleCnt="3"/>
      <dgm:spPr/>
    </dgm:pt>
    <dgm:pt modelId="{F1285EF9-07FA-4909-982F-31598CB99362}" type="pres">
      <dgm:prSet presAssocID="{5A763DE3-EEF1-4B0B-9DF5-5E2B75FD4CE7}" presName="dstNode" presStyleLbl="node1" presStyleIdx="0" presStyleCnt="3"/>
      <dgm:spPr/>
    </dgm:pt>
    <dgm:pt modelId="{5A346052-7D9F-4ED3-80A1-A32CA0B1F933}" type="pres">
      <dgm:prSet presAssocID="{444B4E1A-1DFA-4A7D-BAFC-D8F844135EF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796CD-15C0-45A9-9A25-243DC0D35C4A}" type="pres">
      <dgm:prSet presAssocID="{444B4E1A-1DFA-4A7D-BAFC-D8F844135EF4}" presName="accent_1" presStyleCnt="0"/>
      <dgm:spPr/>
    </dgm:pt>
    <dgm:pt modelId="{2B765DCB-5143-4C79-BBED-DAD12F73A936}" type="pres">
      <dgm:prSet presAssocID="{444B4E1A-1DFA-4A7D-BAFC-D8F844135EF4}" presName="accentRepeatNode" presStyleLbl="solidFgAcc1" presStyleIdx="0" presStyleCnt="3"/>
      <dgm:spPr/>
    </dgm:pt>
    <dgm:pt modelId="{616C5BA3-2A68-4E8A-AF44-02E77427FD93}" type="pres">
      <dgm:prSet presAssocID="{B0D435CE-F161-4D9C-A7EF-E2EABEC74B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16BD0-01AB-49E0-BCAD-72DA7587EEF2}" type="pres">
      <dgm:prSet presAssocID="{B0D435CE-F161-4D9C-A7EF-E2EABEC74B1A}" presName="accent_2" presStyleCnt="0"/>
      <dgm:spPr/>
    </dgm:pt>
    <dgm:pt modelId="{AE360993-AB18-4E25-916C-489389F0895D}" type="pres">
      <dgm:prSet presAssocID="{B0D435CE-F161-4D9C-A7EF-E2EABEC74B1A}" presName="accentRepeatNode" presStyleLbl="solidFgAcc1" presStyleIdx="1" presStyleCnt="3"/>
      <dgm:spPr/>
    </dgm:pt>
    <dgm:pt modelId="{0D34E103-7842-416D-B052-9ADAA3FF845D}" type="pres">
      <dgm:prSet presAssocID="{842BA318-D6C2-4C95-8055-FCDBAA10BBB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3E0B5-B845-460D-9E29-41C43537D295}" type="pres">
      <dgm:prSet presAssocID="{842BA318-D6C2-4C95-8055-FCDBAA10BBB3}" presName="accent_3" presStyleCnt="0"/>
      <dgm:spPr/>
    </dgm:pt>
    <dgm:pt modelId="{4E712985-E4A4-44A2-BA89-53AFD5C82994}" type="pres">
      <dgm:prSet presAssocID="{842BA318-D6C2-4C95-8055-FCDBAA10BBB3}" presName="accentRepeatNode" presStyleLbl="solidFgAcc1" presStyleIdx="2" presStyleCnt="3"/>
      <dgm:spPr/>
    </dgm:pt>
  </dgm:ptLst>
  <dgm:cxnLst>
    <dgm:cxn modelId="{E7DE4C4C-8CFB-4D04-BFCD-D8273D585E81}" type="presOf" srcId="{14D44AE8-8065-4E4F-82B2-07F287F86964}" destId="{D8E4A18E-3774-438E-8BB4-4FFAB1A978E1}" srcOrd="0" destOrd="0" presId="urn:microsoft.com/office/officeart/2008/layout/VerticalCurvedList"/>
    <dgm:cxn modelId="{32B0D0C6-82BC-46DD-AE75-E75F644F1D84}" type="presOf" srcId="{842BA318-D6C2-4C95-8055-FCDBAA10BBB3}" destId="{0D34E103-7842-416D-B052-9ADAA3FF845D}" srcOrd="0" destOrd="0" presId="urn:microsoft.com/office/officeart/2008/layout/VerticalCurvedList"/>
    <dgm:cxn modelId="{60FA0DEB-F3DA-4BE5-9B99-1FFD9E70BA76}" srcId="{5A763DE3-EEF1-4B0B-9DF5-5E2B75FD4CE7}" destId="{444B4E1A-1DFA-4A7D-BAFC-D8F844135EF4}" srcOrd="0" destOrd="0" parTransId="{31104FD6-4E49-4D20-B6E6-DB2FFD833730}" sibTransId="{14D44AE8-8065-4E4F-82B2-07F287F86964}"/>
    <dgm:cxn modelId="{A7E768F4-B9F6-46BE-938D-38AA27171F52}" type="presOf" srcId="{444B4E1A-1DFA-4A7D-BAFC-D8F844135EF4}" destId="{5A346052-7D9F-4ED3-80A1-A32CA0B1F933}" srcOrd="0" destOrd="0" presId="urn:microsoft.com/office/officeart/2008/layout/VerticalCurvedList"/>
    <dgm:cxn modelId="{B790ABEC-2094-43F9-B952-C59EF9CAA5E8}" srcId="{5A763DE3-EEF1-4B0B-9DF5-5E2B75FD4CE7}" destId="{842BA318-D6C2-4C95-8055-FCDBAA10BBB3}" srcOrd="2" destOrd="0" parTransId="{BA663E08-E1B6-4134-A408-01E0A9C79602}" sibTransId="{105694A3-BE80-477A-AF85-325774A0E393}"/>
    <dgm:cxn modelId="{253FA44D-A689-4911-8252-110FD0184E39}" type="presOf" srcId="{B0D435CE-F161-4D9C-A7EF-E2EABEC74B1A}" destId="{616C5BA3-2A68-4E8A-AF44-02E77427FD93}" srcOrd="0" destOrd="0" presId="urn:microsoft.com/office/officeart/2008/layout/VerticalCurvedList"/>
    <dgm:cxn modelId="{0FC035D3-7A93-4465-81DA-7062A2BD9D09}" type="presOf" srcId="{5A763DE3-EEF1-4B0B-9DF5-5E2B75FD4CE7}" destId="{113F1AF5-178A-406A-A5E2-8F72F3A42B59}" srcOrd="0" destOrd="0" presId="urn:microsoft.com/office/officeart/2008/layout/VerticalCurvedList"/>
    <dgm:cxn modelId="{D0F8E991-0074-4CF2-BCFD-FEEED93DA007}" srcId="{5A763DE3-EEF1-4B0B-9DF5-5E2B75FD4CE7}" destId="{B0D435CE-F161-4D9C-A7EF-E2EABEC74B1A}" srcOrd="1" destOrd="0" parTransId="{19F55F15-D04F-47B3-9267-9A347386705E}" sibTransId="{03EC75A4-75D8-4917-A1D8-4F2F97B24D11}"/>
    <dgm:cxn modelId="{6400B9B4-31F4-4F1E-8AE8-B3D0E8082D84}" type="presParOf" srcId="{113F1AF5-178A-406A-A5E2-8F72F3A42B59}" destId="{C2E82A8D-7515-4684-BAC3-C15C7E7AC2CF}" srcOrd="0" destOrd="0" presId="urn:microsoft.com/office/officeart/2008/layout/VerticalCurvedList"/>
    <dgm:cxn modelId="{A55367C6-F346-4A3B-9273-ED5E5E4D7C87}" type="presParOf" srcId="{C2E82A8D-7515-4684-BAC3-C15C7E7AC2CF}" destId="{8EE9872F-2F9C-4EC4-8962-AE5188BC4824}" srcOrd="0" destOrd="0" presId="urn:microsoft.com/office/officeart/2008/layout/VerticalCurvedList"/>
    <dgm:cxn modelId="{9083D4D8-C87F-45D8-BCE1-0EC21BB8E484}" type="presParOf" srcId="{8EE9872F-2F9C-4EC4-8962-AE5188BC4824}" destId="{F965BC5B-60F8-45E5-836E-960C91F6842A}" srcOrd="0" destOrd="0" presId="urn:microsoft.com/office/officeart/2008/layout/VerticalCurvedList"/>
    <dgm:cxn modelId="{D2EDC10C-702E-4458-8395-E8A27D2F375A}" type="presParOf" srcId="{8EE9872F-2F9C-4EC4-8962-AE5188BC4824}" destId="{D8E4A18E-3774-438E-8BB4-4FFAB1A978E1}" srcOrd="1" destOrd="0" presId="urn:microsoft.com/office/officeart/2008/layout/VerticalCurvedList"/>
    <dgm:cxn modelId="{BD1C2CC2-F331-422A-90E7-D91F5ED6D3AC}" type="presParOf" srcId="{8EE9872F-2F9C-4EC4-8962-AE5188BC4824}" destId="{16678319-8C7D-4D31-85F1-5D33317897BE}" srcOrd="2" destOrd="0" presId="urn:microsoft.com/office/officeart/2008/layout/VerticalCurvedList"/>
    <dgm:cxn modelId="{88E4C8A3-3849-4989-94C8-4A5E7E8B2A00}" type="presParOf" srcId="{8EE9872F-2F9C-4EC4-8962-AE5188BC4824}" destId="{F1285EF9-07FA-4909-982F-31598CB99362}" srcOrd="3" destOrd="0" presId="urn:microsoft.com/office/officeart/2008/layout/VerticalCurvedList"/>
    <dgm:cxn modelId="{5285F493-E776-4397-9B10-5AF0104C708F}" type="presParOf" srcId="{C2E82A8D-7515-4684-BAC3-C15C7E7AC2CF}" destId="{5A346052-7D9F-4ED3-80A1-A32CA0B1F933}" srcOrd="1" destOrd="0" presId="urn:microsoft.com/office/officeart/2008/layout/VerticalCurvedList"/>
    <dgm:cxn modelId="{1CD106F4-6673-49B8-8EA4-CF957054AC05}" type="presParOf" srcId="{C2E82A8D-7515-4684-BAC3-C15C7E7AC2CF}" destId="{683796CD-15C0-45A9-9A25-243DC0D35C4A}" srcOrd="2" destOrd="0" presId="urn:microsoft.com/office/officeart/2008/layout/VerticalCurvedList"/>
    <dgm:cxn modelId="{73010058-6D6F-4CFC-AA4D-6463A3A59A60}" type="presParOf" srcId="{683796CD-15C0-45A9-9A25-243DC0D35C4A}" destId="{2B765DCB-5143-4C79-BBED-DAD12F73A936}" srcOrd="0" destOrd="0" presId="urn:microsoft.com/office/officeart/2008/layout/VerticalCurvedList"/>
    <dgm:cxn modelId="{EFC3BA1B-6D66-4261-9BFC-9C0F445CF6FC}" type="presParOf" srcId="{C2E82A8D-7515-4684-BAC3-C15C7E7AC2CF}" destId="{616C5BA3-2A68-4E8A-AF44-02E77427FD93}" srcOrd="3" destOrd="0" presId="urn:microsoft.com/office/officeart/2008/layout/VerticalCurvedList"/>
    <dgm:cxn modelId="{D0575483-277B-4EB3-860B-EFF3C98862CC}" type="presParOf" srcId="{C2E82A8D-7515-4684-BAC3-C15C7E7AC2CF}" destId="{CE316BD0-01AB-49E0-BCAD-72DA7587EEF2}" srcOrd="4" destOrd="0" presId="urn:microsoft.com/office/officeart/2008/layout/VerticalCurvedList"/>
    <dgm:cxn modelId="{752A60DD-6E27-4A2A-A98D-485721745C9F}" type="presParOf" srcId="{CE316BD0-01AB-49E0-BCAD-72DA7587EEF2}" destId="{AE360993-AB18-4E25-916C-489389F0895D}" srcOrd="0" destOrd="0" presId="urn:microsoft.com/office/officeart/2008/layout/VerticalCurvedList"/>
    <dgm:cxn modelId="{064A993B-F7F8-46CA-BA21-59E30A27CC05}" type="presParOf" srcId="{C2E82A8D-7515-4684-BAC3-C15C7E7AC2CF}" destId="{0D34E103-7842-416D-B052-9ADAA3FF845D}" srcOrd="5" destOrd="0" presId="urn:microsoft.com/office/officeart/2008/layout/VerticalCurvedList"/>
    <dgm:cxn modelId="{5F838B7C-7F2C-4874-97D9-D43B457F5902}" type="presParOf" srcId="{C2E82A8D-7515-4684-BAC3-C15C7E7AC2CF}" destId="{52E3E0B5-B845-460D-9E29-41C43537D295}" srcOrd="6" destOrd="0" presId="urn:microsoft.com/office/officeart/2008/layout/VerticalCurvedList"/>
    <dgm:cxn modelId="{96F2BB10-4971-4259-9D0B-C9D3FECF022E}" type="presParOf" srcId="{52E3E0B5-B845-460D-9E29-41C43537D295}" destId="{4E712985-E4A4-44A2-BA89-53AFD5C829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945919-08C6-4B0A-884C-6341EDD37C3C}">
      <dsp:nvSpPr>
        <dsp:cNvPr id="0" name=""/>
        <dsp:cNvSpPr/>
      </dsp:nvSpPr>
      <dsp:spPr>
        <a:xfrm>
          <a:off x="3362745" y="2493264"/>
          <a:ext cx="2036353" cy="1173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384400"/>
              <a:satOff val="0"/>
              <a:lumOff val="-69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Электронный дневник и журнал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Классные чаты и форумы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 err="1"/>
            <a:t>Видеоконсультации</a:t>
          </a:r>
          <a:r>
            <a:rPr lang="ru-RU" sz="900" kern="1200" dirty="0"/>
            <a:t> и онлайн-платформы</a:t>
          </a:r>
        </a:p>
      </dsp:txBody>
      <dsp:txXfrm>
        <a:off x="3973652" y="2786590"/>
        <a:ext cx="1425447" cy="879975"/>
      </dsp:txXfrm>
    </dsp:sp>
    <dsp:sp modelId="{0278CEC9-6551-42BE-85DE-811BBBCFA043}">
      <dsp:nvSpPr>
        <dsp:cNvPr id="0" name=""/>
        <dsp:cNvSpPr/>
      </dsp:nvSpPr>
      <dsp:spPr>
        <a:xfrm>
          <a:off x="201360" y="2493264"/>
          <a:ext cx="1987249" cy="1173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76600"/>
              <a:satOff val="0"/>
              <a:lumOff val="-10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Родительский университет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Школьные службы примирения (с участием родителей)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Наставничество "родитель –родителю"</a:t>
          </a:r>
        </a:p>
      </dsp:txBody>
      <dsp:txXfrm>
        <a:off x="201360" y="2786590"/>
        <a:ext cx="1391074" cy="879975"/>
      </dsp:txXfrm>
    </dsp:sp>
    <dsp:sp modelId="{BBB0DE4C-41B5-433E-9F01-CAB494D7D180}">
      <dsp:nvSpPr>
        <dsp:cNvPr id="0" name=""/>
        <dsp:cNvSpPr/>
      </dsp:nvSpPr>
      <dsp:spPr>
        <a:xfrm>
          <a:off x="3362745" y="0"/>
          <a:ext cx="2036353" cy="1173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92200"/>
              <a:satOff val="0"/>
              <a:lumOff val="-34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Проведение кружков, мастер-классов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Участие в ключевых школьных делах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Правовое просвещение и профилактика</a:t>
          </a:r>
        </a:p>
      </dsp:txBody>
      <dsp:txXfrm>
        <a:off x="3973652" y="0"/>
        <a:ext cx="1425447" cy="879975"/>
      </dsp:txXfrm>
    </dsp:sp>
    <dsp:sp modelId="{3F03244E-B182-44F3-BD3C-45AF035A29EC}">
      <dsp:nvSpPr>
        <dsp:cNvPr id="0" name=""/>
        <dsp:cNvSpPr/>
      </dsp:nvSpPr>
      <dsp:spPr>
        <a:xfrm>
          <a:off x="200880" y="0"/>
          <a:ext cx="1988209" cy="11733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Фокус-группы с родителями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Публичная экспертиза программ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ts val="0"/>
            </a:spcAft>
            <a:buSzPts val="1000"/>
            <a:buFont typeface="Arial" panose="020B0604020202020204" pitchFamily="34" charset="0"/>
            <a:buChar char="••"/>
          </a:pPr>
          <a:r>
            <a:rPr lang="ru-RU" sz="900" kern="1200" dirty="0"/>
            <a:t>Родители в рабочих группах</a:t>
          </a:r>
        </a:p>
      </dsp:txBody>
      <dsp:txXfrm>
        <a:off x="200880" y="0"/>
        <a:ext cx="1391746" cy="879975"/>
      </dsp:txXfrm>
    </dsp:sp>
    <dsp:sp modelId="{5AE7CB5F-8F2F-4D5C-A133-D77880A19EE2}">
      <dsp:nvSpPr>
        <dsp:cNvPr id="0" name=""/>
        <dsp:cNvSpPr/>
      </dsp:nvSpPr>
      <dsp:spPr>
        <a:xfrm>
          <a:off x="1141323" y="208994"/>
          <a:ext cx="1587623" cy="1587623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Со-проектирование воспитания</a:t>
          </a:r>
          <a:endParaRPr lang="ru-RU" sz="900" kern="1200" dirty="0"/>
        </a:p>
      </dsp:txBody>
      <dsp:txXfrm>
        <a:off x="1141323" y="208994"/>
        <a:ext cx="1587623" cy="1587623"/>
      </dsp:txXfrm>
    </dsp:sp>
    <dsp:sp modelId="{D6EDBBC5-863F-4A28-8024-4AFE5D465976}">
      <dsp:nvSpPr>
        <dsp:cNvPr id="0" name=""/>
        <dsp:cNvSpPr/>
      </dsp:nvSpPr>
      <dsp:spPr>
        <a:xfrm rot="5400000">
          <a:off x="2802277" y="208994"/>
          <a:ext cx="1587623" cy="1587623"/>
        </a:xfrm>
        <a:prstGeom prst="pieWedge">
          <a:avLst/>
        </a:prstGeom>
        <a:solidFill>
          <a:schemeClr val="accent5">
            <a:hueOff val="192200"/>
            <a:satOff val="0"/>
            <a:lumOff val="-34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Семья – участник воспитательных событий</a:t>
          </a:r>
          <a:endParaRPr lang="ru-RU" sz="900" kern="1200" dirty="0"/>
        </a:p>
      </dsp:txBody>
      <dsp:txXfrm rot="5400000">
        <a:off x="2802277" y="208994"/>
        <a:ext cx="1587623" cy="1587623"/>
      </dsp:txXfrm>
    </dsp:sp>
    <dsp:sp modelId="{1F07FE66-4D1D-489E-927B-3CF11249E5CA}">
      <dsp:nvSpPr>
        <dsp:cNvPr id="0" name=""/>
        <dsp:cNvSpPr/>
      </dsp:nvSpPr>
      <dsp:spPr>
        <a:xfrm rot="10800000">
          <a:off x="2802277" y="1869948"/>
          <a:ext cx="1587623" cy="1587623"/>
        </a:xfrm>
        <a:prstGeom prst="pieWedge">
          <a:avLst/>
        </a:prstGeom>
        <a:solidFill>
          <a:schemeClr val="accent5">
            <a:hueOff val="384400"/>
            <a:satOff val="0"/>
            <a:lumOff val="-69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Цифровой диалог</a:t>
          </a:r>
          <a:endParaRPr lang="ru-RU" sz="900" kern="1200" dirty="0"/>
        </a:p>
      </dsp:txBody>
      <dsp:txXfrm rot="10800000">
        <a:off x="2802277" y="1869948"/>
        <a:ext cx="1587623" cy="1587623"/>
      </dsp:txXfrm>
    </dsp:sp>
    <dsp:sp modelId="{FC9CF6B9-A5C6-46C0-A3BF-ACD967D6CD5C}">
      <dsp:nvSpPr>
        <dsp:cNvPr id="0" name=""/>
        <dsp:cNvSpPr/>
      </dsp:nvSpPr>
      <dsp:spPr>
        <a:xfrm rot="16200000">
          <a:off x="1141323" y="1869948"/>
          <a:ext cx="1587623" cy="1587623"/>
        </a:xfrm>
        <a:prstGeom prst="pieWedge">
          <a:avLst/>
        </a:prstGeom>
        <a:solidFill>
          <a:schemeClr val="accent5">
            <a:hueOff val="576600"/>
            <a:satOff val="0"/>
            <a:lumOff val="-10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Просвещение и поддержка семьи</a:t>
          </a:r>
          <a:endParaRPr lang="ru-RU" sz="900" kern="1200" dirty="0"/>
        </a:p>
      </dsp:txBody>
      <dsp:txXfrm rot="16200000">
        <a:off x="1141323" y="1869948"/>
        <a:ext cx="1587623" cy="1587623"/>
      </dsp:txXfrm>
    </dsp:sp>
    <dsp:sp modelId="{0B88AA91-C2CA-411C-BD7B-0FD1DAB9BF59}">
      <dsp:nvSpPr>
        <dsp:cNvPr id="0" name=""/>
        <dsp:cNvSpPr/>
      </dsp:nvSpPr>
      <dsp:spPr>
        <a:xfrm>
          <a:off x="2491536" y="1503292"/>
          <a:ext cx="548151" cy="47665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B3093-2089-4F36-A597-2C246ABD4698}">
      <dsp:nvSpPr>
        <dsp:cNvPr id="0" name=""/>
        <dsp:cNvSpPr/>
      </dsp:nvSpPr>
      <dsp:spPr>
        <a:xfrm rot="10800000">
          <a:off x="2491536" y="1686620"/>
          <a:ext cx="548151" cy="47665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C3A3A5-8E19-4FB4-BF72-3D2C37E6A35A}">
      <dsp:nvSpPr>
        <dsp:cNvPr id="0" name=""/>
        <dsp:cNvSpPr/>
      </dsp:nvSpPr>
      <dsp:spPr>
        <a:xfrm rot="5400000">
          <a:off x="2391479" y="-1353618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/>
            <a:t>межведомственные комиссии</a:t>
          </a:r>
          <a:endParaRPr lang="ru-RU" sz="1100" b="1" kern="1200" dirty="0"/>
        </a:p>
      </dsp:txBody>
      <dsp:txXfrm rot="5400000">
        <a:off x="2391479" y="-1353618"/>
        <a:ext cx="445293" cy="3265403"/>
      </dsp:txXfrm>
    </dsp:sp>
    <dsp:sp modelId="{CBDDB644-ACF9-4114-990C-BDD44E3A14D5}">
      <dsp:nvSpPr>
        <dsp:cNvPr id="0" name=""/>
        <dsp:cNvSpPr/>
      </dsp:nvSpPr>
      <dsp:spPr>
        <a:xfrm>
          <a:off x="0" y="347"/>
          <a:ext cx="986557" cy="55661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3</a:t>
          </a:r>
        </a:p>
      </dsp:txBody>
      <dsp:txXfrm>
        <a:off x="0" y="347"/>
        <a:ext cx="986557" cy="556617"/>
      </dsp:txXfrm>
    </dsp:sp>
    <dsp:sp modelId="{80C8ADDB-C646-4652-A804-4F339B180BE3}">
      <dsp:nvSpPr>
        <dsp:cNvPr id="0" name=""/>
        <dsp:cNvSpPr/>
      </dsp:nvSpPr>
      <dsp:spPr>
        <a:xfrm rot="5400000">
          <a:off x="2391479" y="-769170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75960"/>
            <a:satOff val="-8137"/>
            <a:lumOff val="-549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75960"/>
              <a:satOff val="-8137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/>
            <a:t>человек</a:t>
          </a:r>
          <a:r>
            <a:rPr lang="ru-RU" sz="1100" kern="1200" dirty="0"/>
            <a:t> – в работе Советов отцов</a:t>
          </a:r>
        </a:p>
      </dsp:txBody>
      <dsp:txXfrm rot="5400000">
        <a:off x="2391479" y="-769170"/>
        <a:ext cx="445293" cy="3265403"/>
      </dsp:txXfrm>
    </dsp:sp>
    <dsp:sp modelId="{DEAB30CF-9B05-41EB-8652-E3C50B73F37E}">
      <dsp:nvSpPr>
        <dsp:cNvPr id="0" name=""/>
        <dsp:cNvSpPr/>
      </dsp:nvSpPr>
      <dsp:spPr>
        <a:xfrm>
          <a:off x="0" y="584795"/>
          <a:ext cx="986557" cy="556617"/>
        </a:xfrm>
        <a:prstGeom prst="roundRect">
          <a:avLst/>
        </a:prstGeom>
        <a:solidFill>
          <a:schemeClr val="accent5">
            <a:hueOff val="96100"/>
            <a:satOff val="0"/>
            <a:lumOff val="-17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&gt;1500 </a:t>
          </a:r>
          <a:endParaRPr lang="ru-RU" sz="2000" kern="1200" dirty="0"/>
        </a:p>
      </dsp:txBody>
      <dsp:txXfrm>
        <a:off x="0" y="584795"/>
        <a:ext cx="986557" cy="556617"/>
      </dsp:txXfrm>
    </dsp:sp>
    <dsp:sp modelId="{67609D12-E1A6-4351-93F5-DF0B44D9CC06}">
      <dsp:nvSpPr>
        <dsp:cNvPr id="0" name=""/>
        <dsp:cNvSpPr/>
      </dsp:nvSpPr>
      <dsp:spPr>
        <a:xfrm rot="5400000">
          <a:off x="2391479" y="-184722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151920"/>
            <a:satOff val="-16274"/>
            <a:lumOff val="-109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151920"/>
              <a:satOff val="-16274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1100" b="1" kern="1200" dirty="0"/>
            <a:t>школ</a:t>
          </a:r>
          <a:r>
            <a:rPr lang="ru-RU" sz="1100" kern="1200" dirty="0"/>
            <a:t> реализуют программу родительского всеобуча «Шаги навстречу»</a:t>
          </a:r>
        </a:p>
      </dsp:txBody>
      <dsp:txXfrm rot="5400000">
        <a:off x="2391479" y="-184722"/>
        <a:ext cx="445293" cy="3265403"/>
      </dsp:txXfrm>
    </dsp:sp>
    <dsp:sp modelId="{2414D2D8-0EAC-493C-9B52-92E8A1A81C85}">
      <dsp:nvSpPr>
        <dsp:cNvPr id="0" name=""/>
        <dsp:cNvSpPr/>
      </dsp:nvSpPr>
      <dsp:spPr>
        <a:xfrm>
          <a:off x="0" y="1169243"/>
          <a:ext cx="986557" cy="556617"/>
        </a:xfrm>
        <a:prstGeom prst="roundRect">
          <a:avLst/>
        </a:prstGeom>
        <a:solidFill>
          <a:schemeClr val="accent5">
            <a:hueOff val="192200"/>
            <a:satOff val="0"/>
            <a:lumOff val="-34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100%</a:t>
          </a:r>
          <a:endParaRPr lang="ru-RU" sz="2000" kern="1200" dirty="0"/>
        </a:p>
      </dsp:txBody>
      <dsp:txXfrm>
        <a:off x="0" y="1169243"/>
        <a:ext cx="986557" cy="556617"/>
      </dsp:txXfrm>
    </dsp:sp>
    <dsp:sp modelId="{8DB4C664-C1A1-49EE-B5E5-FBB8A558C79A}">
      <dsp:nvSpPr>
        <dsp:cNvPr id="0" name=""/>
        <dsp:cNvSpPr/>
      </dsp:nvSpPr>
      <dsp:spPr>
        <a:xfrm rot="5400000">
          <a:off x="2391479" y="399725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227880"/>
            <a:satOff val="-24411"/>
            <a:lumOff val="-164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227880"/>
              <a:satOff val="-24411"/>
              <a:lumOff val="-16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/>
            <a:t>школ</a:t>
          </a:r>
          <a:r>
            <a:rPr lang="ru-RU" sz="1100" kern="1200" dirty="0"/>
            <a:t> – созданы школьные службы примирения</a:t>
          </a:r>
        </a:p>
      </dsp:txBody>
      <dsp:txXfrm rot="5400000">
        <a:off x="2391479" y="399725"/>
        <a:ext cx="445293" cy="3265403"/>
      </dsp:txXfrm>
    </dsp:sp>
    <dsp:sp modelId="{F4301549-B139-404F-B5FF-2C82BEC226D6}">
      <dsp:nvSpPr>
        <dsp:cNvPr id="0" name=""/>
        <dsp:cNvSpPr/>
      </dsp:nvSpPr>
      <dsp:spPr>
        <a:xfrm>
          <a:off x="0" y="1753691"/>
          <a:ext cx="986557" cy="556617"/>
        </a:xfrm>
        <a:prstGeom prst="roundRect">
          <a:avLst/>
        </a:prstGeom>
        <a:solidFill>
          <a:schemeClr val="accent5">
            <a:hueOff val="288300"/>
            <a:satOff val="0"/>
            <a:lumOff val="-5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45</a:t>
          </a:r>
        </a:p>
      </dsp:txBody>
      <dsp:txXfrm>
        <a:off x="0" y="1753691"/>
        <a:ext cx="986557" cy="556617"/>
      </dsp:txXfrm>
    </dsp:sp>
    <dsp:sp modelId="{A1FCD908-BE86-4D06-B1F0-E03AA3290D0A}">
      <dsp:nvSpPr>
        <dsp:cNvPr id="0" name=""/>
        <dsp:cNvSpPr/>
      </dsp:nvSpPr>
      <dsp:spPr>
        <a:xfrm rot="5400000">
          <a:off x="2391479" y="984173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303839"/>
            <a:satOff val="-32549"/>
            <a:lumOff val="-219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303839"/>
              <a:satOff val="-32549"/>
              <a:lumOff val="-2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/>
            <a:t>родителей ежегодно</a:t>
          </a:r>
          <a:r>
            <a:rPr lang="ru-RU" sz="1100" kern="1200" dirty="0"/>
            <a:t> – получают психолого-педагогическую помощь</a:t>
          </a:r>
        </a:p>
      </dsp:txBody>
      <dsp:txXfrm rot="5400000">
        <a:off x="2391479" y="984173"/>
        <a:ext cx="445293" cy="3265403"/>
      </dsp:txXfrm>
    </dsp:sp>
    <dsp:sp modelId="{B03E0043-BC02-452C-82BE-292688F5A547}">
      <dsp:nvSpPr>
        <dsp:cNvPr id="0" name=""/>
        <dsp:cNvSpPr/>
      </dsp:nvSpPr>
      <dsp:spPr>
        <a:xfrm>
          <a:off x="0" y="2338139"/>
          <a:ext cx="986557" cy="556617"/>
        </a:xfrm>
        <a:prstGeom prst="roundRect">
          <a:avLst/>
        </a:prstGeom>
        <a:solidFill>
          <a:schemeClr val="accent5">
            <a:hueOff val="384400"/>
            <a:satOff val="0"/>
            <a:lumOff val="-69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&gt;1500 </a:t>
          </a:r>
          <a:endParaRPr lang="ru-RU" sz="2000" kern="1200" dirty="0"/>
        </a:p>
      </dsp:txBody>
      <dsp:txXfrm>
        <a:off x="0" y="2338139"/>
        <a:ext cx="986557" cy="556617"/>
      </dsp:txXfrm>
    </dsp:sp>
    <dsp:sp modelId="{00316539-583A-4239-8D7C-C9F0F3EA0DD8}">
      <dsp:nvSpPr>
        <dsp:cNvPr id="0" name=""/>
        <dsp:cNvSpPr/>
      </dsp:nvSpPr>
      <dsp:spPr>
        <a:xfrm rot="5400000">
          <a:off x="2391479" y="1568621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379799"/>
            <a:satOff val="-40686"/>
            <a:lumOff val="-274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379799"/>
              <a:satOff val="-40686"/>
              <a:lumOff val="-27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/>
            <a:t>консультационных центров</a:t>
          </a:r>
          <a:r>
            <a:rPr lang="ru-RU" sz="1100" kern="1200" dirty="0"/>
            <a:t> для детей от 0 до 3 лет</a:t>
          </a:r>
        </a:p>
      </dsp:txBody>
      <dsp:txXfrm rot="5400000">
        <a:off x="2391479" y="1568621"/>
        <a:ext cx="445293" cy="3265403"/>
      </dsp:txXfrm>
    </dsp:sp>
    <dsp:sp modelId="{4BFB548F-24F2-474A-8994-9C48CFF9DB0C}">
      <dsp:nvSpPr>
        <dsp:cNvPr id="0" name=""/>
        <dsp:cNvSpPr/>
      </dsp:nvSpPr>
      <dsp:spPr>
        <a:xfrm>
          <a:off x="0" y="2922587"/>
          <a:ext cx="986557" cy="556617"/>
        </a:xfrm>
        <a:prstGeom prst="roundRect">
          <a:avLst/>
        </a:prstGeom>
        <a:solidFill>
          <a:schemeClr val="accent5">
            <a:hueOff val="480500"/>
            <a:satOff val="0"/>
            <a:lumOff val="-8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76</a:t>
          </a:r>
        </a:p>
      </dsp:txBody>
      <dsp:txXfrm>
        <a:off x="0" y="2922587"/>
        <a:ext cx="986557" cy="556617"/>
      </dsp:txXfrm>
    </dsp:sp>
    <dsp:sp modelId="{0706BBE0-41A4-4A87-8AC1-D51F62AE3DCD}">
      <dsp:nvSpPr>
        <dsp:cNvPr id="0" name=""/>
        <dsp:cNvSpPr/>
      </dsp:nvSpPr>
      <dsp:spPr>
        <a:xfrm rot="5400000">
          <a:off x="2391479" y="2153069"/>
          <a:ext cx="445293" cy="3265403"/>
        </a:xfrm>
        <a:prstGeom prst="round2SameRect">
          <a:avLst/>
        </a:prstGeom>
        <a:solidFill>
          <a:schemeClr val="accent5">
            <a:tint val="40000"/>
            <a:alpha val="90000"/>
            <a:hueOff val="455759"/>
            <a:satOff val="-48823"/>
            <a:lumOff val="-329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455759"/>
              <a:satOff val="-48823"/>
              <a:lumOff val="-32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/>
            <a:t>службы ранней помощи</a:t>
          </a:r>
          <a:r>
            <a:rPr lang="ru-RU" sz="1100" kern="1200" dirty="0"/>
            <a:t> для детей с ОВЗ</a:t>
          </a:r>
        </a:p>
      </dsp:txBody>
      <dsp:txXfrm rot="5400000">
        <a:off x="2391479" y="2153069"/>
        <a:ext cx="445293" cy="3265403"/>
      </dsp:txXfrm>
    </dsp:sp>
    <dsp:sp modelId="{F7485192-1E35-4E5E-8690-1EE95EBBE35E}">
      <dsp:nvSpPr>
        <dsp:cNvPr id="0" name=""/>
        <dsp:cNvSpPr/>
      </dsp:nvSpPr>
      <dsp:spPr>
        <a:xfrm>
          <a:off x="0" y="3507035"/>
          <a:ext cx="986557" cy="556617"/>
        </a:xfrm>
        <a:prstGeom prst="roundRect">
          <a:avLst/>
        </a:prstGeom>
        <a:solidFill>
          <a:schemeClr val="accent5">
            <a:hueOff val="576600"/>
            <a:satOff val="0"/>
            <a:lumOff val="-10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3</a:t>
          </a:r>
        </a:p>
      </dsp:txBody>
      <dsp:txXfrm>
        <a:off x="0" y="3507035"/>
        <a:ext cx="986557" cy="55661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5DC621-5768-44D6-AF5A-E3FD88FA1113}">
      <dsp:nvSpPr>
        <dsp:cNvPr id="0" name=""/>
        <dsp:cNvSpPr/>
      </dsp:nvSpPr>
      <dsp:spPr>
        <a:xfrm rot="16200000">
          <a:off x="-1182463" y="1183107"/>
          <a:ext cx="4040348" cy="1674132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048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Ключевая фигура</a:t>
          </a:r>
          <a:endParaRPr lang="ru-RU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Выстраивает взаимодействие на принципах доверия, уважения и поддержки</a:t>
          </a:r>
        </a:p>
      </dsp:txBody>
      <dsp:txXfrm rot="16200000">
        <a:off x="-1182463" y="1183107"/>
        <a:ext cx="4040348" cy="1674132"/>
      </dsp:txXfrm>
    </dsp:sp>
    <dsp:sp modelId="{31F3004D-BA71-403E-9CBC-A7939F079E36}">
      <dsp:nvSpPr>
        <dsp:cNvPr id="0" name=""/>
        <dsp:cNvSpPr/>
      </dsp:nvSpPr>
      <dsp:spPr>
        <a:xfrm rot="16200000">
          <a:off x="617228" y="1183107"/>
          <a:ext cx="4040348" cy="1674132"/>
        </a:xfrm>
        <a:prstGeom prst="flowChartManualOperation">
          <a:avLst/>
        </a:prstGeom>
        <a:solidFill>
          <a:schemeClr val="accent1">
            <a:shade val="80000"/>
            <a:hueOff val="96838"/>
            <a:satOff val="-1653"/>
            <a:lumOff val="123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048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Задача</a:t>
          </a:r>
          <a:endParaRPr lang="ru-RU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Превратить родителей и педагога в </a:t>
          </a:r>
          <a:r>
            <a:rPr lang="ru-RU" sz="1300" b="1" kern="1200" dirty="0"/>
            <a:t>союзников</a:t>
          </a:r>
          <a:r>
            <a:rPr lang="ru-RU" sz="1300" kern="1200" dirty="0"/>
            <a:t> в интересах ребенка</a:t>
          </a:r>
        </a:p>
      </dsp:txBody>
      <dsp:txXfrm rot="16200000">
        <a:off x="617228" y="1183107"/>
        <a:ext cx="4040348" cy="1674132"/>
      </dsp:txXfrm>
    </dsp:sp>
    <dsp:sp modelId="{526C6CBC-4A8F-4BF2-85BF-7A0AB2CC7760}">
      <dsp:nvSpPr>
        <dsp:cNvPr id="0" name=""/>
        <dsp:cNvSpPr/>
      </dsp:nvSpPr>
      <dsp:spPr>
        <a:xfrm rot="16200000">
          <a:off x="2416921" y="1183107"/>
          <a:ext cx="4040348" cy="1674132"/>
        </a:xfrm>
        <a:prstGeom prst="flowChartManualOperation">
          <a:avLst/>
        </a:prstGeom>
        <a:solidFill>
          <a:schemeClr val="accent1">
            <a:shade val="80000"/>
            <a:hueOff val="193676"/>
            <a:satOff val="-3306"/>
            <a:lumOff val="246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048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Поддержка кадров</a:t>
          </a:r>
          <a:endParaRPr lang="ru-RU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/>
            <a:t>Целевые программы повышения квалификации по современным формам работы с семьей и классным коллективом</a:t>
          </a:r>
        </a:p>
      </dsp:txBody>
      <dsp:txXfrm rot="16200000">
        <a:off x="2416921" y="1183107"/>
        <a:ext cx="4040348" cy="167413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5A23F7-2F56-4477-9899-59938D7AA057}">
      <dsp:nvSpPr>
        <dsp:cNvPr id="0" name=""/>
        <dsp:cNvSpPr/>
      </dsp:nvSpPr>
      <dsp:spPr>
        <a:xfrm>
          <a:off x="0" y="733014"/>
          <a:ext cx="2597971" cy="259797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75119-2F3F-47E1-A7B2-9FCCC3F9B06F}">
      <dsp:nvSpPr>
        <dsp:cNvPr id="0" name=""/>
        <dsp:cNvSpPr/>
      </dsp:nvSpPr>
      <dsp:spPr>
        <a:xfrm>
          <a:off x="1298985" y="733014"/>
          <a:ext cx="3030967" cy="2597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/>
            <a:t>Главная </a:t>
          </a:r>
          <a:r>
            <a:rPr lang="ru-RU" sz="2100" b="1" kern="1200" dirty="0">
              <a:solidFill>
                <a:srgbClr val="4D535E"/>
              </a:solidFill>
            </a:rPr>
            <a:t>проблема</a:t>
          </a:r>
          <a:endParaRPr lang="ru-RU" sz="2100" kern="1200" dirty="0">
            <a:solidFill>
              <a:srgbClr val="4D535E"/>
            </a:solidFill>
          </a:endParaRPr>
        </a:p>
      </dsp:txBody>
      <dsp:txXfrm>
        <a:off x="1298985" y="733014"/>
        <a:ext cx="1515483" cy="1234036"/>
      </dsp:txXfrm>
    </dsp:sp>
    <dsp:sp modelId="{481092D0-8EC6-4192-A4AA-FFA7F2964EC2}">
      <dsp:nvSpPr>
        <dsp:cNvPr id="0" name=""/>
        <dsp:cNvSpPr/>
      </dsp:nvSpPr>
      <dsp:spPr>
        <a:xfrm>
          <a:off x="681967" y="1967050"/>
          <a:ext cx="1234036" cy="123403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576600"/>
            <a:satOff val="0"/>
            <a:lumOff val="-10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832DF8-9494-4E05-9EAE-72677D806E3A}">
      <dsp:nvSpPr>
        <dsp:cNvPr id="0" name=""/>
        <dsp:cNvSpPr/>
      </dsp:nvSpPr>
      <dsp:spPr>
        <a:xfrm>
          <a:off x="1298985" y="1967050"/>
          <a:ext cx="3030967" cy="12340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76600"/>
              <a:satOff val="0"/>
              <a:lumOff val="-10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/>
            <a:t>Причины</a:t>
          </a:r>
          <a:endParaRPr lang="ru-RU" sz="2100" kern="1200" dirty="0"/>
        </a:p>
      </dsp:txBody>
      <dsp:txXfrm>
        <a:off x="1298985" y="1967050"/>
        <a:ext cx="1515483" cy="1234036"/>
      </dsp:txXfrm>
    </dsp:sp>
    <dsp:sp modelId="{0EE117A4-F6A7-4247-8666-206CFB0ED040}">
      <dsp:nvSpPr>
        <dsp:cNvPr id="0" name=""/>
        <dsp:cNvSpPr/>
      </dsp:nvSpPr>
      <dsp:spPr>
        <a:xfrm>
          <a:off x="2814469" y="733014"/>
          <a:ext cx="1515483" cy="123403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/>
            <a:t>Увеличение количества </a:t>
          </a:r>
          <a:r>
            <a:rPr lang="ru-RU" sz="900" b="1" kern="1200" dirty="0" smtClean="0"/>
            <a:t>правонарушений и преступлений несовершеннолетних</a:t>
          </a:r>
          <a:endParaRPr lang="ru-RU" sz="900" b="1" kern="1200" dirty="0"/>
        </a:p>
      </dsp:txBody>
      <dsp:txXfrm>
        <a:off x="2814469" y="733014"/>
        <a:ext cx="1515483" cy="1234036"/>
      </dsp:txXfrm>
    </dsp:sp>
    <dsp:sp modelId="{525359C7-A6E5-44F5-9F71-C61E4F553B65}">
      <dsp:nvSpPr>
        <dsp:cNvPr id="0" name=""/>
        <dsp:cNvSpPr/>
      </dsp:nvSpPr>
      <dsp:spPr>
        <a:xfrm>
          <a:off x="2814469" y="1967050"/>
          <a:ext cx="1515483" cy="123403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800" kern="1200" dirty="0"/>
            <a:t>Дружеские</a:t>
          </a:r>
          <a:r>
            <a:rPr lang="ru-RU" sz="800" kern="1200" baseline="0" dirty="0"/>
            <a:t> отношения с лицами, ведущими антиобщественный образ жизни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800" kern="1200" dirty="0"/>
            <a:t>Легкомысленное отношение к содеянному поступку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800" kern="1200" dirty="0"/>
            <a:t>Неумение спрогнозировать возможные последствия своих поступков</a:t>
          </a:r>
        </a:p>
      </dsp:txBody>
      <dsp:txXfrm>
        <a:off x="2814469" y="1967050"/>
        <a:ext cx="1515483" cy="123403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5A23F7-2F56-4477-9899-59938D7AA057}">
      <dsp:nvSpPr>
        <dsp:cNvPr id="0" name=""/>
        <dsp:cNvSpPr/>
      </dsp:nvSpPr>
      <dsp:spPr>
        <a:xfrm>
          <a:off x="0" y="733014"/>
          <a:ext cx="2597971" cy="259797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75119-2F3F-47E1-A7B2-9FCCC3F9B06F}">
      <dsp:nvSpPr>
        <dsp:cNvPr id="0" name=""/>
        <dsp:cNvSpPr/>
      </dsp:nvSpPr>
      <dsp:spPr>
        <a:xfrm>
          <a:off x="1298985" y="733014"/>
          <a:ext cx="3030967" cy="2597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Главная проблема</a:t>
          </a:r>
          <a:endParaRPr lang="ru-RU" sz="1300" kern="1200" dirty="0"/>
        </a:p>
      </dsp:txBody>
      <dsp:txXfrm>
        <a:off x="1298985" y="733014"/>
        <a:ext cx="1515483" cy="779393"/>
      </dsp:txXfrm>
    </dsp:sp>
    <dsp:sp modelId="{481092D0-8EC6-4192-A4AA-FFA7F2964EC2}">
      <dsp:nvSpPr>
        <dsp:cNvPr id="0" name=""/>
        <dsp:cNvSpPr/>
      </dsp:nvSpPr>
      <dsp:spPr>
        <a:xfrm>
          <a:off x="454645" y="1512407"/>
          <a:ext cx="1688679" cy="1688679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288300"/>
            <a:satOff val="0"/>
            <a:lumOff val="-5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832DF8-9494-4E05-9EAE-72677D806E3A}">
      <dsp:nvSpPr>
        <dsp:cNvPr id="0" name=""/>
        <dsp:cNvSpPr/>
      </dsp:nvSpPr>
      <dsp:spPr>
        <a:xfrm>
          <a:off x="1298985" y="1512407"/>
          <a:ext cx="3030967" cy="16886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288300"/>
              <a:satOff val="0"/>
              <a:lumOff val="-5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Причины</a:t>
          </a:r>
          <a:endParaRPr lang="ru-RU" sz="1300" kern="1200" dirty="0"/>
        </a:p>
      </dsp:txBody>
      <dsp:txXfrm>
        <a:off x="1298985" y="1512407"/>
        <a:ext cx="1515483" cy="779390"/>
      </dsp:txXfrm>
    </dsp:sp>
    <dsp:sp modelId="{F7040292-DAA9-4C8E-9D99-A758220F373A}">
      <dsp:nvSpPr>
        <dsp:cNvPr id="0" name=""/>
        <dsp:cNvSpPr/>
      </dsp:nvSpPr>
      <dsp:spPr>
        <a:xfrm>
          <a:off x="909290" y="2291797"/>
          <a:ext cx="779390" cy="77939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576600"/>
            <a:satOff val="0"/>
            <a:lumOff val="-10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0DF7A3-AC88-488D-9FC9-D2A4D484E179}">
      <dsp:nvSpPr>
        <dsp:cNvPr id="0" name=""/>
        <dsp:cNvSpPr/>
      </dsp:nvSpPr>
      <dsp:spPr>
        <a:xfrm>
          <a:off x="1298985" y="2291797"/>
          <a:ext cx="3030967" cy="7793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76600"/>
              <a:satOff val="0"/>
              <a:lumOff val="-10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Риски цифрового взаимодействия</a:t>
          </a:r>
          <a:endParaRPr lang="ru-RU" sz="1300" kern="1200" dirty="0"/>
        </a:p>
      </dsp:txBody>
      <dsp:txXfrm>
        <a:off x="1298985" y="2291797"/>
        <a:ext cx="1515483" cy="779390"/>
      </dsp:txXfrm>
    </dsp:sp>
    <dsp:sp modelId="{0EE117A4-F6A7-4247-8666-206CFB0ED040}">
      <dsp:nvSpPr>
        <dsp:cNvPr id="0" name=""/>
        <dsp:cNvSpPr/>
      </dsp:nvSpPr>
      <dsp:spPr>
        <a:xfrm>
          <a:off x="2814469" y="733014"/>
          <a:ext cx="1515483" cy="77939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/>
            <a:t>Несвоевременное выявление семей в социально опасном положении</a:t>
          </a:r>
        </a:p>
      </dsp:txBody>
      <dsp:txXfrm>
        <a:off x="2814469" y="733014"/>
        <a:ext cx="1515483" cy="779393"/>
      </dsp:txXfrm>
    </dsp:sp>
    <dsp:sp modelId="{525359C7-A6E5-44F5-9F71-C61E4F553B65}">
      <dsp:nvSpPr>
        <dsp:cNvPr id="0" name=""/>
        <dsp:cNvSpPr/>
      </dsp:nvSpPr>
      <dsp:spPr>
        <a:xfrm>
          <a:off x="2814469" y="1512407"/>
          <a:ext cx="1515483" cy="77939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700" kern="1200" dirty="0"/>
            <a:t>Недостаточная эффективность советов профилактики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700" kern="1200" dirty="0"/>
            <a:t>Низкая мотивация родителей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700" kern="1200" dirty="0"/>
            <a:t>Недостаток просветительской работы</a:t>
          </a:r>
        </a:p>
      </dsp:txBody>
      <dsp:txXfrm>
        <a:off x="2814469" y="1512407"/>
        <a:ext cx="1515483" cy="779390"/>
      </dsp:txXfrm>
    </dsp:sp>
    <dsp:sp modelId="{955AA6B2-A3E6-4A94-BE5B-91EC6C9DDD2E}">
      <dsp:nvSpPr>
        <dsp:cNvPr id="0" name=""/>
        <dsp:cNvSpPr/>
      </dsp:nvSpPr>
      <dsp:spPr>
        <a:xfrm>
          <a:off x="2814469" y="2291797"/>
          <a:ext cx="1515483" cy="77939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700" kern="1200" dirty="0"/>
            <a:t>Цифровое неравенство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700" kern="1200" dirty="0"/>
            <a:t>Информационная перегрузка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700" kern="1200" dirty="0"/>
            <a:t>Формализация общения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700" kern="1200" dirty="0"/>
            <a:t>Кибербезопасность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Arial" panose="020B0604020202020204" pitchFamily="34" charset="0"/>
            <a:buChar char="••"/>
          </a:pPr>
          <a:r>
            <a:rPr lang="ru-RU" sz="700" kern="1200" dirty="0"/>
            <a:t>Выгорание педагогов</a:t>
          </a:r>
        </a:p>
      </dsp:txBody>
      <dsp:txXfrm>
        <a:off x="2814469" y="2291797"/>
        <a:ext cx="1515483" cy="77939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E4A18E-3774-438E-8BB4-4FFAB1A978E1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346052-7D9F-4ED3-80A1-A32CA0B1F933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Укрепить 2 ключевых института:</a:t>
          </a:r>
          <a:r>
            <a:rPr lang="ru-RU" sz="2000" kern="1200" dirty="0"/>
            <a:t> </a:t>
          </a:r>
          <a:br>
            <a:rPr lang="ru-RU" sz="2000" kern="1200" dirty="0"/>
          </a:br>
          <a:r>
            <a:rPr lang="ru-RU" sz="2000" kern="1200" dirty="0"/>
            <a:t>семью и образовательное учреждение</a:t>
          </a:r>
        </a:p>
      </dsp:txBody>
      <dsp:txXfrm>
        <a:off x="564979" y="406400"/>
        <a:ext cx="5475833" cy="812800"/>
      </dsp:txXfrm>
    </dsp:sp>
    <dsp:sp modelId="{2B765DCB-5143-4C79-BBED-DAD12F73A936}">
      <dsp:nvSpPr>
        <dsp:cNvPr id="0" name=""/>
        <dsp:cNvSpPr/>
      </dsp:nvSpPr>
      <dsp:spPr>
        <a:xfrm>
          <a:off x="56979" y="304800"/>
          <a:ext cx="1015999" cy="10159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6C5BA3-2A68-4E8A-AF44-02E77427FD93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5">
            <a:hueOff val="288300"/>
            <a:satOff val="0"/>
            <a:lumOff val="-5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Создать условия</a:t>
          </a:r>
          <a:r>
            <a:rPr lang="ru-RU" sz="2000" kern="1200" dirty="0"/>
            <a:t> для школьного и семейного благополучия</a:t>
          </a:r>
        </a:p>
      </dsp:txBody>
      <dsp:txXfrm>
        <a:off x="860432" y="1625599"/>
        <a:ext cx="5180380" cy="812800"/>
      </dsp:txXfrm>
    </dsp:sp>
    <dsp:sp modelId="{AE360993-AB18-4E25-916C-489389F0895D}">
      <dsp:nvSpPr>
        <dsp:cNvPr id="0" name=""/>
        <dsp:cNvSpPr/>
      </dsp:nvSpPr>
      <dsp:spPr>
        <a:xfrm>
          <a:off x="352432" y="1523999"/>
          <a:ext cx="1015999" cy="10159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288300"/>
              <a:satOff val="0"/>
              <a:lumOff val="-5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4E103-7842-416D-B052-9ADAA3FF845D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5">
            <a:hueOff val="576600"/>
            <a:satOff val="0"/>
            <a:lumOff val="-10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Воспитать</a:t>
          </a:r>
          <a:r>
            <a:rPr lang="ru-RU" sz="2000" kern="1200" dirty="0"/>
            <a:t> гармонично развитого и ответственного гражданина России</a:t>
          </a:r>
        </a:p>
      </dsp:txBody>
      <dsp:txXfrm>
        <a:off x="564979" y="2844800"/>
        <a:ext cx="5475833" cy="812800"/>
      </dsp:txXfrm>
    </dsp:sp>
    <dsp:sp modelId="{4E712985-E4A4-44A2-BA89-53AFD5C82994}">
      <dsp:nvSpPr>
        <dsp:cNvPr id="0" name=""/>
        <dsp:cNvSpPr/>
      </dsp:nvSpPr>
      <dsp:spPr>
        <a:xfrm>
          <a:off x="56979" y="2743200"/>
          <a:ext cx="1015999" cy="10159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76600"/>
              <a:satOff val="0"/>
              <a:lumOff val="-103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B6F5109-FEFA-4F8E-98D8-B1079FEFC6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75B52E9-FBE9-4E46-B265-F4EEABCE94A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AADA6-2B4E-45F8-BC3F-5D2C1E7A8EB6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477A253-E312-4786-8F72-6BB365D60A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9ADF121-B334-4FC6-B9B2-4A2BCCE67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8D54B-E22D-4C50-BDE3-8AECC06E59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3472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91693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37137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949126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925263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718667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170467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67753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67753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77553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37288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544483" y="657775"/>
            <a:ext cx="1299300" cy="432900"/>
          </a:xfrm>
          <a:prstGeom prst="triangle">
            <a:avLst>
              <a:gd name="adj" fmla="val 32425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12" name="Google Shape;12;p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 rot="10800000" flipH="1">
            <a:off x="1" y="1090763"/>
            <a:ext cx="8847502" cy="2961975"/>
            <a:chOff x="-8178042" y="-4493254"/>
            <a:chExt cx="19483598" cy="6522736"/>
          </a:xfrm>
        </p:grpSpPr>
        <p:sp>
          <p:nvSpPr>
            <p:cNvPr id="15" name="Google Shape;15;p2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3677236" y="4278349"/>
            <a:ext cx="5480829" cy="432996"/>
            <a:chOff x="5582265" y="4646738"/>
            <a:chExt cx="5480829" cy="432996"/>
          </a:xfrm>
        </p:grpSpPr>
        <p:sp>
          <p:nvSpPr>
            <p:cNvPr id="18" name="Google Shape;18;p2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" name="Google Shape;19;p2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8"/>
          <p:cNvGrpSpPr/>
          <p:nvPr/>
        </p:nvGrpSpPr>
        <p:grpSpPr>
          <a:xfrm>
            <a:off x="-4" y="-1"/>
            <a:ext cx="6886952" cy="765245"/>
            <a:chOff x="-4" y="-1"/>
            <a:chExt cx="6886952" cy="765245"/>
          </a:xfrm>
        </p:grpSpPr>
        <p:sp>
          <p:nvSpPr>
            <p:cNvPr id="126" name="Google Shape;126;p8"/>
            <p:cNvSpPr/>
            <p:nvPr/>
          </p:nvSpPr>
          <p:spPr>
            <a:xfrm>
              <a:off x="6292649" y="-1"/>
              <a:ext cx="586264" cy="151099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27" name="Google Shape;127;p8"/>
            <p:cNvGrpSpPr/>
            <p:nvPr/>
          </p:nvGrpSpPr>
          <p:grpSpPr>
            <a:xfrm rot="10800000" flipH="1">
              <a:off x="3" y="40"/>
              <a:ext cx="6756168" cy="765204"/>
              <a:chOff x="-2168138" y="1049807"/>
              <a:chExt cx="8650663" cy="979774"/>
            </a:xfrm>
          </p:grpSpPr>
          <p:sp>
            <p:nvSpPr>
              <p:cNvPr id="128" name="Google Shape;128;p8"/>
              <p:cNvSpPr/>
              <p:nvPr/>
            </p:nvSpPr>
            <p:spPr>
              <a:xfrm>
                <a:off x="-2168138" y="1049808"/>
                <a:ext cx="6958200" cy="97977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29" name="Google Shape;129;p8"/>
              <p:cNvSpPr/>
              <p:nvPr/>
            </p:nvSpPr>
            <p:spPr>
              <a:xfrm>
                <a:off x="4783024" y="1049807"/>
                <a:ext cx="1699501" cy="979768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30" name="Google Shape;130;p8"/>
            <p:cNvGrpSpPr/>
            <p:nvPr/>
          </p:nvGrpSpPr>
          <p:grpSpPr>
            <a:xfrm rot="10800000" flipH="1">
              <a:off x="-4" y="149156"/>
              <a:ext cx="6886952" cy="499356"/>
              <a:chOff x="-9092084" y="1440487"/>
              <a:chExt cx="15166157" cy="1099658"/>
            </a:xfrm>
          </p:grpSpPr>
          <p:sp>
            <p:nvSpPr>
              <p:cNvPr id="131" name="Google Shape;131;p8"/>
              <p:cNvSpPr/>
              <p:nvPr/>
            </p:nvSpPr>
            <p:spPr>
              <a:xfrm>
                <a:off x="-9092084" y="1440489"/>
                <a:ext cx="13882200" cy="109965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32" name="Google Shape;132;p8"/>
              <p:cNvSpPr/>
              <p:nvPr/>
            </p:nvSpPr>
            <p:spPr>
              <a:xfrm>
                <a:off x="4783027" y="1440487"/>
                <a:ext cx="1291046" cy="1099658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33" name="Google Shape;133;p8"/>
          <p:cNvGrpSpPr/>
          <p:nvPr/>
        </p:nvGrpSpPr>
        <p:grpSpPr>
          <a:xfrm>
            <a:off x="8514944" y="4740612"/>
            <a:ext cx="634727" cy="402905"/>
            <a:chOff x="5575242" y="4472723"/>
            <a:chExt cx="2202830" cy="670795"/>
          </a:xfrm>
        </p:grpSpPr>
        <p:sp>
          <p:nvSpPr>
            <p:cNvPr id="134" name="Google Shape;134;p8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" name="Google Shape;135;p8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36" name="Google Shape;136;p8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39" name="Google Shape;139;p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1" name="Google Shape;141;p8"/>
          <p:cNvSpPr txBox="1">
            <a:spLocks noGrp="1"/>
          </p:cNvSpPr>
          <p:nvPr>
            <p:ph type="title"/>
          </p:nvPr>
        </p:nvSpPr>
        <p:spPr>
          <a:xfrm>
            <a:off x="604402" y="154032"/>
            <a:ext cx="5760872" cy="505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 dirty="0"/>
          </a:p>
        </p:txBody>
      </p:sp>
      <p:sp>
        <p:nvSpPr>
          <p:cNvPr id="142" name="Google Shape;142;p8"/>
          <p:cNvSpPr txBox="1">
            <a:spLocks noGrp="1"/>
          </p:cNvSpPr>
          <p:nvPr>
            <p:ph type="sldNum" idx="12"/>
          </p:nvPr>
        </p:nvSpPr>
        <p:spPr>
          <a:xfrm>
            <a:off x="8570231" y="4832278"/>
            <a:ext cx="516884" cy="20863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▰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2400"/>
              <a:buFont typeface="Roboto Condensed Light"/>
              <a:buChar char="▻"/>
              <a:defRPr sz="2400">
                <a:solidFill>
                  <a:schemeClr val="dk1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2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4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23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2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ОБ ОБРАЗОВАНИИ И ВОСПИТАНИИ В ИНТЕРЕСАХ СЕМЬИ: СОВРЕМЕННЫЕ ПОДХОДЫ И МЕТОДЫ</a:t>
            </a:r>
            <a:endParaRPr lang="en-US" sz="2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04416D6-ABC4-4C13-8376-B923D8109E49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85757" y="1981200"/>
            <a:ext cx="1254682" cy="2235118"/>
          </a:xfrm>
          <a:prstGeom prst="rect">
            <a:avLst/>
          </a:prstGeom>
        </p:spPr>
      </p:pic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B83C562F-80FC-479B-A1CB-57959D37D2DF}"/>
              </a:ext>
            </a:extLst>
          </p:cNvPr>
          <p:cNvSpPr txBox="1">
            <a:spLocks/>
          </p:cNvSpPr>
          <p:nvPr/>
        </p:nvSpPr>
        <p:spPr>
          <a:xfrm>
            <a:off x="4572000" y="4604245"/>
            <a:ext cx="4443581" cy="5392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Tx/>
            </a:pPr>
            <a: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  <a:t>Лебедева А.Г., </a:t>
            </a:r>
            <a:b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</a:br>
            <a: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  <a:t>начальник отдела воспитания и дополнительного образования департамента образования Старооскольского городского округа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ЗАКЛЮЧЕНИЕ. НАША ОБЩАЯ ЦЕЛЬ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3BF132CB-8BCF-4C23-AEDB-8689FC53E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41207954"/>
              </p:ext>
            </p:extLst>
          </p:nvPr>
        </p:nvGraphicFramePr>
        <p:xfrm>
          <a:off x="2273591" y="86475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0BD7F57-F969-4BB0-A023-D99AFB1033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146280" y="1897644"/>
            <a:ext cx="2272223" cy="221715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463DC85-9743-4FC9-9791-CBCB1653D929}"/>
              </a:ext>
            </a:extLst>
          </p:cNvPr>
          <p:cNvSpPr txBox="1"/>
          <p:nvPr/>
        </p:nvSpPr>
        <p:spPr>
          <a:xfrm>
            <a:off x="2490421" y="1363617"/>
            <a:ext cx="688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3F5378"/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DE270EC-EC2B-4EE5-ADFB-EF0D8213EAEB}"/>
              </a:ext>
            </a:extLst>
          </p:cNvPr>
          <p:cNvSpPr txBox="1"/>
          <p:nvPr/>
        </p:nvSpPr>
        <p:spPr>
          <a:xfrm>
            <a:off x="2778498" y="2571750"/>
            <a:ext cx="688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3F5378"/>
                </a:solidFill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9542E09-968E-4093-AAE6-CE4767E67458}"/>
              </a:ext>
            </a:extLst>
          </p:cNvPr>
          <p:cNvSpPr txBox="1"/>
          <p:nvPr/>
        </p:nvSpPr>
        <p:spPr>
          <a:xfrm>
            <a:off x="2490421" y="3791634"/>
            <a:ext cx="688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3F5378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1388267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ОБ ОБРАЗОВАНИИ И ВОСПИТАНИИ В ИНТЕРЕСАХ СЕМЬИ: СОВРЕМЕННЫЕ ПОДХОДЫ И МЕТОДЫ</a:t>
            </a:r>
            <a:endParaRPr lang="en-US" sz="2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04416D6-ABC4-4C13-8376-B923D8109E49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85757" y="1981200"/>
            <a:ext cx="1254682" cy="2235118"/>
          </a:xfrm>
          <a:prstGeom prst="rect">
            <a:avLst/>
          </a:prstGeom>
        </p:spPr>
      </p:pic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B83C562F-80FC-479B-A1CB-57959D37D2DF}"/>
              </a:ext>
            </a:extLst>
          </p:cNvPr>
          <p:cNvSpPr txBox="1">
            <a:spLocks/>
          </p:cNvSpPr>
          <p:nvPr/>
        </p:nvSpPr>
        <p:spPr>
          <a:xfrm>
            <a:off x="4572000" y="4604245"/>
            <a:ext cx="4443581" cy="5392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Tx/>
            </a:pPr>
            <a: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  <a:t>Лебедева А.Г., </a:t>
            </a:r>
            <a:b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</a:br>
            <a:r>
              <a:rPr lang="ru-RU" sz="1100" dirty="0">
                <a:solidFill>
                  <a:srgbClr val="000000"/>
                </a:solidFill>
                <a:latin typeface="Montserrat SemiBold" panose="00000700000000000000" pitchFamily="2" charset="0"/>
              </a:rPr>
              <a:t>начальник отдела воспитания и дополнительного образования департамента образования Старооскольского городского округа</a:t>
            </a:r>
          </a:p>
        </p:txBody>
      </p:sp>
    </p:spTree>
    <p:extLst>
      <p:ext uri="{BB962C8B-B14F-4D97-AF65-F5344CB8AC3E}">
        <p14:creationId xmlns:p14="http://schemas.microsoft.com/office/powerpoint/2010/main" xmlns="" val="3590868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677296" y="4814456"/>
            <a:ext cx="466703" cy="21955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dirty="0"/>
          </a:p>
        </p:txBody>
      </p:sp>
      <p:sp>
        <p:nvSpPr>
          <p:cNvPr id="35" name="Freeform 14">
            <a:extLst>
              <a:ext uri="{FF2B5EF4-FFF2-40B4-BE49-F238E27FC236}">
                <a16:creationId xmlns:a16="http://schemas.microsoft.com/office/drawing/2014/main" xmlns="" id="{CCBD9474-4C99-435B-B7F3-52B6FF46D52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Freeform 14">
            <a:extLst>
              <a:ext uri="{FF2B5EF4-FFF2-40B4-BE49-F238E27FC236}">
                <a16:creationId xmlns:a16="http://schemas.microsoft.com/office/drawing/2014/main" xmlns="" id="{5481C57B-22F4-4B70-81D2-DC10FA98CB01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Freeform 14">
            <a:extLst>
              <a:ext uri="{FF2B5EF4-FFF2-40B4-BE49-F238E27FC236}">
                <a16:creationId xmlns:a16="http://schemas.microsoft.com/office/drawing/2014/main" xmlns="" id="{73A1037B-FFD8-4652-A2EA-E4C941B37B91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8" name="Freeform 14">
            <a:extLst>
              <a:ext uri="{FF2B5EF4-FFF2-40B4-BE49-F238E27FC236}">
                <a16:creationId xmlns:a16="http://schemas.microsoft.com/office/drawing/2014/main" xmlns="" id="{2E709DBA-0E1A-4013-83B5-3E3C868E13B4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785F82F-4F4C-44C4-9BB6-7C1998C18C04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39905" y="980695"/>
            <a:ext cx="359848" cy="359848"/>
          </a:xfrm>
          <a:prstGeom prst="rect">
            <a:avLst/>
          </a:prstGeom>
        </p:spPr>
      </p:pic>
      <p:sp>
        <p:nvSpPr>
          <p:cNvPr id="29" name="Google Shape;320;p22">
            <a:extLst>
              <a:ext uri="{FF2B5EF4-FFF2-40B4-BE49-F238E27FC236}">
                <a16:creationId xmlns:a16="http://schemas.microsoft.com/office/drawing/2014/main" xmlns="" id="{D5BD5E56-F1EF-4B55-BE65-2BE0B7B80297}"/>
              </a:ext>
            </a:extLst>
          </p:cNvPr>
          <p:cNvSpPr txBox="1">
            <a:spLocks/>
          </p:cNvSpPr>
          <p:nvPr/>
        </p:nvSpPr>
        <p:spPr>
          <a:xfrm>
            <a:off x="0" y="172941"/>
            <a:ext cx="6072676" cy="45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ru-RU" dirty="0"/>
              <a:t>КЛЮЧЕВАЯ ИДЕЯ: ОТ МОНОЛОГА К ДИАЛОГУ</a:t>
            </a:r>
            <a:endParaRPr lang="en-US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0AEDBA47-D2C8-4BF7-9A02-C7B755AED2ED}"/>
              </a:ext>
            </a:extLst>
          </p:cNvPr>
          <p:cNvGrpSpPr/>
          <p:nvPr/>
        </p:nvGrpSpPr>
        <p:grpSpPr>
          <a:xfrm>
            <a:off x="776677" y="1060698"/>
            <a:ext cx="7506794" cy="3786413"/>
            <a:chOff x="495844" y="1028043"/>
            <a:chExt cx="7506794" cy="3786413"/>
          </a:xfrm>
        </p:grpSpPr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xmlns="" id="{80F1BA79-8794-4530-A5AF-DA5E75DB1FE7}"/>
                </a:ext>
              </a:extLst>
            </p:cNvPr>
            <p:cNvSpPr/>
            <p:nvPr/>
          </p:nvSpPr>
          <p:spPr>
            <a:xfrm>
              <a:off x="4945454" y="1040477"/>
              <a:ext cx="3057184" cy="3057183"/>
            </a:xfrm>
            <a:prstGeom prst="ellipse">
              <a:avLst/>
            </a:prstGeom>
            <a:solidFill>
              <a:srgbClr val="3F53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50" b="1" dirty="0"/>
            </a:p>
            <a:p>
              <a:pPr algn="ctr"/>
              <a:r>
                <a:rPr lang="ru-RU" b="1" dirty="0"/>
                <a:t>Нормативная </a:t>
              </a:r>
              <a:br>
                <a:rPr lang="ru-RU" b="1" dirty="0"/>
              </a:br>
              <a:r>
                <a:rPr lang="ru-RU" b="1" dirty="0"/>
                <a:t>основа</a:t>
              </a:r>
            </a:p>
            <a:p>
              <a:pPr algn="ctr"/>
              <a:endParaRPr lang="ru-RU" sz="1050" b="1" dirty="0"/>
            </a:p>
            <a:p>
              <a:pPr algn="ctr"/>
              <a:endParaRPr lang="ru-RU" sz="800" b="1" dirty="0"/>
            </a:p>
            <a:p>
              <a:pPr marL="171450" indent="-171450" algn="ctr"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ru-RU" sz="1050" b="1" dirty="0"/>
                <a:t>Федеральный закон </a:t>
              </a:r>
              <a:br>
                <a:rPr lang="ru-RU" sz="1050" b="1" dirty="0"/>
              </a:br>
              <a:r>
                <a:rPr lang="ru-RU" sz="1050" b="1" dirty="0"/>
                <a:t>№ 304-ФЗ </a:t>
              </a:r>
            </a:p>
            <a:p>
              <a:pPr marL="171450" indent="-171450" algn="ctr"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ru-RU" sz="1050" b="1" dirty="0"/>
                <a:t>Рабочая программа воспитания </a:t>
              </a:r>
            </a:p>
            <a:p>
              <a:pPr marL="171450" indent="-171450" algn="ctr">
                <a:buClr>
                  <a:schemeClr val="bg1"/>
                </a:buClr>
                <a:buFont typeface="Arial" panose="020B0604020202020204" pitchFamily="34" charset="0"/>
                <a:buChar char="•"/>
              </a:pPr>
              <a:r>
                <a:rPr lang="ru-RU" sz="1050" b="1" dirty="0"/>
                <a:t>Календарный план воспитательной работы</a:t>
              </a:r>
              <a:endParaRPr lang="ru-RU" sz="1050" dirty="0"/>
            </a:p>
          </p:txBody>
        </p:sp>
        <p:grpSp>
          <p:nvGrpSpPr>
            <p:cNvPr id="56" name="Группа 55">
              <a:extLst>
                <a:ext uri="{FF2B5EF4-FFF2-40B4-BE49-F238E27FC236}">
                  <a16:creationId xmlns:a16="http://schemas.microsoft.com/office/drawing/2014/main" xmlns="" id="{9777C50E-A905-4A3A-B2D5-BE3B6FCC30C8}"/>
                </a:ext>
              </a:extLst>
            </p:cNvPr>
            <p:cNvGrpSpPr/>
            <p:nvPr/>
          </p:nvGrpSpPr>
          <p:grpSpPr>
            <a:xfrm>
              <a:off x="2414280" y="2332379"/>
              <a:ext cx="2778501" cy="2482077"/>
              <a:chOff x="1204571" y="2230086"/>
              <a:chExt cx="2303569" cy="2038122"/>
            </a:xfrm>
            <a:solidFill>
              <a:srgbClr val="FF6308"/>
            </a:solidFill>
          </p:grpSpPr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xmlns="" id="{94EEBE39-2920-48D3-9DA5-EC821825ABE6}"/>
                  </a:ext>
                </a:extLst>
              </p:cNvPr>
              <p:cNvSpPr/>
              <p:nvPr/>
            </p:nvSpPr>
            <p:spPr>
              <a:xfrm>
                <a:off x="1204571" y="2230086"/>
                <a:ext cx="2038122" cy="20381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50" b="1" dirty="0"/>
                  <a:t>Строим партнерство, где родители – не «заказчики», а полноправные субъекты воспитательного процесса</a:t>
                </a:r>
              </a:p>
            </p:txBody>
          </p:sp>
          <p:sp>
            <p:nvSpPr>
              <p:cNvPr id="65" name="Равнобедренный треугольник 64">
                <a:extLst>
                  <a:ext uri="{FF2B5EF4-FFF2-40B4-BE49-F238E27FC236}">
                    <a16:creationId xmlns:a16="http://schemas.microsoft.com/office/drawing/2014/main" xmlns="" id="{D6AF0087-8678-48A1-9DEB-67BFAFAA1CB7}"/>
                  </a:ext>
                </a:extLst>
              </p:cNvPr>
              <p:cNvSpPr/>
              <p:nvPr/>
            </p:nvSpPr>
            <p:spPr>
              <a:xfrm rot="4090149">
                <a:off x="3041235" y="2608078"/>
                <a:ext cx="540743" cy="393066"/>
              </a:xfrm>
              <a:prstGeom prst="triangle">
                <a:avLst>
                  <a:gd name="adj" fmla="val 486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 b="1" dirty="0"/>
              </a:p>
            </p:txBody>
          </p:sp>
        </p:grpSp>
        <p:grpSp>
          <p:nvGrpSpPr>
            <p:cNvPr id="66" name="Группа 65">
              <a:extLst>
                <a:ext uri="{FF2B5EF4-FFF2-40B4-BE49-F238E27FC236}">
                  <a16:creationId xmlns:a16="http://schemas.microsoft.com/office/drawing/2014/main" xmlns="" id="{6B22B129-288F-4F2A-A58B-C0721E8A792C}"/>
                </a:ext>
              </a:extLst>
            </p:cNvPr>
            <p:cNvGrpSpPr/>
            <p:nvPr/>
          </p:nvGrpSpPr>
          <p:grpSpPr>
            <a:xfrm>
              <a:off x="495844" y="1145175"/>
              <a:ext cx="2151036" cy="2194375"/>
              <a:chOff x="122391" y="1656164"/>
              <a:chExt cx="1783357" cy="180188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67" name="Овал 66">
                <a:extLst>
                  <a:ext uri="{FF2B5EF4-FFF2-40B4-BE49-F238E27FC236}">
                    <a16:creationId xmlns:a16="http://schemas.microsoft.com/office/drawing/2014/main" xmlns="" id="{C9B2659B-583C-4FF9-BB9C-45497E510837}"/>
                  </a:ext>
                </a:extLst>
              </p:cNvPr>
              <p:cNvSpPr/>
              <p:nvPr/>
            </p:nvSpPr>
            <p:spPr>
              <a:xfrm>
                <a:off x="122391" y="1656164"/>
                <a:ext cx="1783357" cy="178335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50" b="1" dirty="0"/>
                  <a:t>«Педагогический треугольник» (учитель – ученик – родитель) – основа достижений в воспитании и развитии детей</a:t>
                </a:r>
              </a:p>
            </p:txBody>
          </p:sp>
          <p:sp>
            <p:nvSpPr>
              <p:cNvPr id="68" name="Равнобедренный треугольник 67">
                <a:extLst>
                  <a:ext uri="{FF2B5EF4-FFF2-40B4-BE49-F238E27FC236}">
                    <a16:creationId xmlns:a16="http://schemas.microsoft.com/office/drawing/2014/main" xmlns="" id="{669A265D-3FD0-4FFB-9802-7E9F394E9223}"/>
                  </a:ext>
                </a:extLst>
              </p:cNvPr>
              <p:cNvSpPr/>
              <p:nvPr/>
            </p:nvSpPr>
            <p:spPr>
              <a:xfrm rot="7944728">
                <a:off x="1496357" y="3084083"/>
                <a:ext cx="433101" cy="314821"/>
              </a:xfrm>
              <a:prstGeom prst="triangle">
                <a:avLst>
                  <a:gd name="adj" fmla="val 486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050" b="1"/>
              </a:p>
            </p:txBody>
          </p:sp>
        </p:grp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xmlns="" id="{DCA3117B-3640-428F-A440-4231FEC78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407978" y="2447368"/>
              <a:ext cx="491775" cy="491775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xmlns="" id="{FC0B94EB-DD8E-4E44-8737-BBC242E44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46079" y="1028043"/>
              <a:ext cx="670884" cy="670884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xmlns="" id="{05C3D46F-E3F4-4E34-8A50-251F8A0F6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391438" y="1248220"/>
              <a:ext cx="359848" cy="35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266283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МОДЕЛЬ ПАРТНЕРСТВА «СЕМЬЯ-ШКОЛА»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D226412F-685C-41F1-BEC6-3146E470EF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239232015"/>
              </p:ext>
            </p:extLst>
          </p:nvPr>
        </p:nvGraphicFramePr>
        <p:xfrm>
          <a:off x="-44824" y="1030939"/>
          <a:ext cx="5531224" cy="3666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B9D4C0E-198D-4B61-83B5-687E5F166B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5499255" y="773980"/>
            <a:ext cx="1683830" cy="110855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F8ED08BC-30C0-4D7A-83C5-B92F13FD574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/>
          <a:srcRect/>
          <a:stretch/>
        </p:blipFill>
        <p:spPr>
          <a:xfrm>
            <a:off x="7296655" y="931258"/>
            <a:ext cx="1678586" cy="110855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F95AA4A-4EB3-4558-A558-BD721B228A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/>
          <a:srcRect/>
          <a:stretch/>
        </p:blipFill>
        <p:spPr>
          <a:xfrm>
            <a:off x="5499255" y="2105651"/>
            <a:ext cx="1711962" cy="110855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7DA31DC4-F630-4C61-B2E9-83E1EB4307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/>
          <a:srcRect/>
          <a:stretch/>
        </p:blipFill>
        <p:spPr>
          <a:xfrm>
            <a:off x="7272632" y="2328767"/>
            <a:ext cx="1712408" cy="110855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0DAB3592-CAF1-467D-838B-C704D0D829C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/>
          <a:srcRect/>
          <a:stretch/>
        </p:blipFill>
        <p:spPr>
          <a:xfrm>
            <a:off x="5499255" y="3437321"/>
            <a:ext cx="1711960" cy="11085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460A643A-D5B0-4A43-A1E9-0D6391A2DA0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/>
          <a:srcRect/>
          <a:stretch/>
        </p:blipFill>
        <p:spPr>
          <a:xfrm>
            <a:off x="7308778" y="3598750"/>
            <a:ext cx="1720564" cy="110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903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677296" y="4814456"/>
            <a:ext cx="466703" cy="21955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dirty="0"/>
          </a:p>
        </p:txBody>
      </p:sp>
      <p:sp>
        <p:nvSpPr>
          <p:cNvPr id="35" name="Freeform 14">
            <a:extLst>
              <a:ext uri="{FF2B5EF4-FFF2-40B4-BE49-F238E27FC236}">
                <a16:creationId xmlns:a16="http://schemas.microsoft.com/office/drawing/2014/main" xmlns="" id="{CCBD9474-4C99-435B-B7F3-52B6FF46D52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Freeform 14">
            <a:extLst>
              <a:ext uri="{FF2B5EF4-FFF2-40B4-BE49-F238E27FC236}">
                <a16:creationId xmlns:a16="http://schemas.microsoft.com/office/drawing/2014/main" xmlns="" id="{5481C57B-22F4-4B70-81D2-DC10FA98CB01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Freeform 14">
            <a:extLst>
              <a:ext uri="{FF2B5EF4-FFF2-40B4-BE49-F238E27FC236}">
                <a16:creationId xmlns:a16="http://schemas.microsoft.com/office/drawing/2014/main" xmlns="" id="{73A1037B-FFD8-4652-A2EA-E4C941B37B91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8" name="Freeform 14">
            <a:extLst>
              <a:ext uri="{FF2B5EF4-FFF2-40B4-BE49-F238E27FC236}">
                <a16:creationId xmlns:a16="http://schemas.microsoft.com/office/drawing/2014/main" xmlns="" id="{2E709DBA-0E1A-4013-83B5-3E3C868E13B4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9" name="Google Shape;320;p22">
            <a:extLst>
              <a:ext uri="{FF2B5EF4-FFF2-40B4-BE49-F238E27FC236}">
                <a16:creationId xmlns:a16="http://schemas.microsoft.com/office/drawing/2014/main" xmlns="" id="{D5BD5E56-F1EF-4B55-BE65-2BE0B7B80297}"/>
              </a:ext>
            </a:extLst>
          </p:cNvPr>
          <p:cNvSpPr txBox="1">
            <a:spLocks/>
          </p:cNvSpPr>
          <p:nvPr/>
        </p:nvSpPr>
        <p:spPr>
          <a:xfrm>
            <a:off x="0" y="172941"/>
            <a:ext cx="6072676" cy="45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Condensed"/>
              <a:buNone/>
              <a:defRPr sz="20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r>
              <a:rPr lang="ru-RU" dirty="0"/>
              <a:t>ОХВАТ И РЕЗУЛЬТАТЫ (В ЦИФРАХ)</a:t>
            </a:r>
            <a:endParaRPr lang="en-US" dirty="0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3A4C0620-D410-4F24-9067-437B8AE3F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12967998"/>
              </p:ext>
            </p:extLst>
          </p:nvPr>
        </p:nvGraphicFramePr>
        <p:xfrm>
          <a:off x="146280" y="860235"/>
          <a:ext cx="510219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3DF3CD3-C64D-4AAD-B025-04C2112063EE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557870" y="860235"/>
            <a:ext cx="1384193" cy="10381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8291972-B6E7-476F-8C42-8266DA624FB5}"/>
              </a:ext>
            </a:extLst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068413" y="1343099"/>
            <a:ext cx="1384193" cy="10381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53D521B-D261-40CA-ABA2-2FB5F439BC4F}"/>
              </a:ext>
            </a:extLst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567810" y="860235"/>
            <a:ext cx="1384193" cy="10381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4977B0C-2A8B-4E80-AFCC-09DC41DB49DB}"/>
              </a:ext>
            </a:extLst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556375" y="2168335"/>
            <a:ext cx="1384195" cy="10381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8579B72-C4B3-4141-888F-7A547F51BD96}"/>
              </a:ext>
            </a:extLst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068411" y="2651199"/>
            <a:ext cx="1384195" cy="10381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270CF27-7129-4F41-B2DB-FB6AF23EAADD}"/>
              </a:ext>
            </a:extLst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629412" y="2168337"/>
            <a:ext cx="1384195" cy="103814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AAA62566-00B2-4303-B88B-841C0BAAA0E9}"/>
              </a:ext>
            </a:extLst>
          </p:cNvPr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4557685" y="3403226"/>
            <a:ext cx="1384194" cy="103814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3C5CEA6D-6D3B-4E03-97DF-45B5F5AFAEAF}"/>
              </a:ext>
            </a:extLst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068378" y="3886089"/>
            <a:ext cx="1383896" cy="103814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71D7BD83-7504-49C2-BC4F-CE69854DD839}"/>
              </a:ext>
            </a:extLst>
          </p:cNvPr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627771" y="3403225"/>
            <a:ext cx="1384196" cy="103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8546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ОПОРА НА КЛАССНОГО РУКОВОДИТЕЛЯ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3AF72A67-003D-454F-A896-4EBF4707EE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48135078"/>
              </p:ext>
            </p:extLst>
          </p:nvPr>
        </p:nvGraphicFramePr>
        <p:xfrm>
          <a:off x="146281" y="864755"/>
          <a:ext cx="5274806" cy="4040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4847CBB-058B-48C8-BE48-33FCEDC99C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7663883" y="1339781"/>
            <a:ext cx="1346106" cy="14930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4B37D42-F80A-429F-B576-D233CF0C5887}"/>
              </a:ext>
            </a:extLst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525462" y="963369"/>
            <a:ext cx="2054129" cy="12100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E34C13F-029C-46C8-ABAF-DF7D47EEC216}"/>
              </a:ext>
            </a:extLst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525462" y="2319026"/>
            <a:ext cx="2054130" cy="12019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C966B9C-2ADA-42EA-AB33-6EDE3EEC6C0F}"/>
              </a:ext>
            </a:extLst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525462" y="3666659"/>
            <a:ext cx="2054130" cy="115544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4F0012A-82D3-498E-8144-75CBA2B88EE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/>
          <a:srcRect/>
          <a:stretch/>
        </p:blipFill>
        <p:spPr>
          <a:xfrm>
            <a:off x="7663882" y="2977970"/>
            <a:ext cx="1360684" cy="147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8883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ВЫЗОВЫ И ПРОБЛЕМЫ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6A30AA67-F7FC-40A9-B805-30DD3C1353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794899683"/>
              </p:ext>
            </p:extLst>
          </p:nvPr>
        </p:nvGraphicFramePr>
        <p:xfrm>
          <a:off x="242047" y="906559"/>
          <a:ext cx="432995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7D5DF44A-5630-4140-8012-86521C0F74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86673618"/>
              </p:ext>
            </p:extLst>
          </p:nvPr>
        </p:nvGraphicFramePr>
        <p:xfrm>
          <a:off x="4815400" y="539750"/>
          <a:ext cx="399452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809776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ВЫЗОВЫ И ПРОБЛЕМЫ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6A30AA67-F7FC-40A9-B805-30DD3C1353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192529276"/>
              </p:ext>
            </p:extLst>
          </p:nvPr>
        </p:nvGraphicFramePr>
        <p:xfrm>
          <a:off x="242047" y="906559"/>
          <a:ext cx="432995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F754A0CB-5526-4A30-8315-D7C9EE1F06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248799051"/>
              </p:ext>
            </p:extLst>
          </p:nvPr>
        </p:nvGraphicFramePr>
        <p:xfrm>
          <a:off x="4815400" y="539750"/>
          <a:ext cx="399452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809776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НАШИ ОТВЕТЫ НА ВЫЗОВЫ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40529043-E9A2-47BF-A9D8-BF66736F30BE}"/>
              </a:ext>
            </a:extLst>
          </p:cNvPr>
          <p:cNvGrpSpPr/>
          <p:nvPr/>
        </p:nvGrpSpPr>
        <p:grpSpPr>
          <a:xfrm>
            <a:off x="1115873" y="973159"/>
            <a:ext cx="6719283" cy="3872669"/>
            <a:chOff x="739351" y="1170387"/>
            <a:chExt cx="6719283" cy="387266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A89DC6EB-3D86-41EB-81F0-240908815373}"/>
                </a:ext>
              </a:extLst>
            </p:cNvPr>
            <p:cNvGrpSpPr/>
            <p:nvPr/>
          </p:nvGrpSpPr>
          <p:grpSpPr>
            <a:xfrm>
              <a:off x="739351" y="1308847"/>
              <a:ext cx="6719283" cy="3734209"/>
              <a:chOff x="685800" y="1524000"/>
              <a:chExt cx="5094288" cy="2878138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D50EE10D-A575-4131-A32E-7281450A3BA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15925" y="1793875"/>
                <a:ext cx="2878138" cy="2338388"/>
              </a:xfrm>
              <a:custGeom>
                <a:avLst/>
                <a:gdLst>
                  <a:gd name="T0" fmla="*/ 3697717 w 2676"/>
                  <a:gd name="T1" fmla="*/ 0 h 920"/>
                  <a:gd name="T2" fmla="*/ 63269 w 2676"/>
                  <a:gd name="T3" fmla="*/ 0 h 920"/>
                  <a:gd name="T4" fmla="*/ 0 w 2676"/>
                  <a:gd name="T5" fmla="*/ 124541 h 920"/>
                  <a:gd name="T6" fmla="*/ 0 w 2676"/>
                  <a:gd name="T7" fmla="*/ 852411 h 920"/>
                  <a:gd name="T8" fmla="*/ 220738 w 2676"/>
                  <a:gd name="T9" fmla="*/ 852411 h 920"/>
                  <a:gd name="T10" fmla="*/ 220738 w 2676"/>
                  <a:gd name="T11" fmla="*/ 359784 h 920"/>
                  <a:gd name="T12" fmla="*/ 684710 w 2676"/>
                  <a:gd name="T13" fmla="*/ 1273082 h 920"/>
                  <a:gd name="T14" fmla="*/ 222144 w 2676"/>
                  <a:gd name="T15" fmla="*/ 2183612 h 920"/>
                  <a:gd name="T16" fmla="*/ 222144 w 2676"/>
                  <a:gd name="T17" fmla="*/ 1690984 h 920"/>
                  <a:gd name="T18" fmla="*/ 0 w 2676"/>
                  <a:gd name="T19" fmla="*/ 1690984 h 920"/>
                  <a:gd name="T20" fmla="*/ 0 w 2676"/>
                  <a:gd name="T21" fmla="*/ 2418855 h 920"/>
                  <a:gd name="T22" fmla="*/ 63269 w 2676"/>
                  <a:gd name="T23" fmla="*/ 2546163 h 920"/>
                  <a:gd name="T24" fmla="*/ 3697717 w 2676"/>
                  <a:gd name="T25" fmla="*/ 2546163 h 920"/>
                  <a:gd name="T26" fmla="*/ 3762392 w 2676"/>
                  <a:gd name="T27" fmla="*/ 2418855 h 920"/>
                  <a:gd name="T28" fmla="*/ 3762392 w 2676"/>
                  <a:gd name="T29" fmla="*/ 124541 h 920"/>
                  <a:gd name="T30" fmla="*/ 3697717 w 2676"/>
                  <a:gd name="T31" fmla="*/ 0 h 9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676" h="920">
                    <a:moveTo>
                      <a:pt x="263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57" y="308"/>
                      <a:pt x="157" y="308"/>
                      <a:pt x="157" y="308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487" y="460"/>
                      <a:pt x="487" y="460"/>
                      <a:pt x="487" y="460"/>
                    </a:cubicBezTo>
                    <a:cubicBezTo>
                      <a:pt x="158" y="789"/>
                      <a:pt x="158" y="789"/>
                      <a:pt x="158" y="789"/>
                    </a:cubicBezTo>
                    <a:cubicBezTo>
                      <a:pt x="158" y="611"/>
                      <a:pt x="158" y="611"/>
                      <a:pt x="158" y="61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99"/>
                      <a:pt x="20" y="920"/>
                      <a:pt x="45" y="920"/>
                    </a:cubicBezTo>
                    <a:cubicBezTo>
                      <a:pt x="2630" y="920"/>
                      <a:pt x="2630" y="920"/>
                      <a:pt x="2630" y="920"/>
                    </a:cubicBezTo>
                    <a:cubicBezTo>
                      <a:pt x="2656" y="920"/>
                      <a:pt x="2676" y="899"/>
                      <a:pt x="2676" y="874"/>
                    </a:cubicBezTo>
                    <a:cubicBezTo>
                      <a:pt x="2676" y="45"/>
                      <a:pt x="2676" y="45"/>
                      <a:pt x="2676" y="45"/>
                    </a:cubicBezTo>
                    <a:cubicBezTo>
                      <a:pt x="2676" y="20"/>
                      <a:pt x="2656" y="0"/>
                      <a:pt x="2630" y="0"/>
                    </a:cubicBezTo>
                    <a:close/>
                  </a:path>
                </a:pathLst>
              </a:custGeom>
              <a:solidFill>
                <a:srgbClr val="364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00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xmlns="" id="{F70F830A-9218-4DDC-9683-C49D8F8D28D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171825" y="1793875"/>
                <a:ext cx="2878138" cy="2338388"/>
              </a:xfrm>
              <a:custGeom>
                <a:avLst/>
                <a:gdLst>
                  <a:gd name="T0" fmla="*/ 3697717 w 2676"/>
                  <a:gd name="T1" fmla="*/ 0 h 920"/>
                  <a:gd name="T2" fmla="*/ 63269 w 2676"/>
                  <a:gd name="T3" fmla="*/ 0 h 920"/>
                  <a:gd name="T4" fmla="*/ 0 w 2676"/>
                  <a:gd name="T5" fmla="*/ 124541 h 920"/>
                  <a:gd name="T6" fmla="*/ 0 w 2676"/>
                  <a:gd name="T7" fmla="*/ 852411 h 920"/>
                  <a:gd name="T8" fmla="*/ 220738 w 2676"/>
                  <a:gd name="T9" fmla="*/ 852411 h 920"/>
                  <a:gd name="T10" fmla="*/ 220738 w 2676"/>
                  <a:gd name="T11" fmla="*/ 359784 h 920"/>
                  <a:gd name="T12" fmla="*/ 684710 w 2676"/>
                  <a:gd name="T13" fmla="*/ 1273082 h 920"/>
                  <a:gd name="T14" fmla="*/ 222144 w 2676"/>
                  <a:gd name="T15" fmla="*/ 2183612 h 920"/>
                  <a:gd name="T16" fmla="*/ 222144 w 2676"/>
                  <a:gd name="T17" fmla="*/ 1690984 h 920"/>
                  <a:gd name="T18" fmla="*/ 0 w 2676"/>
                  <a:gd name="T19" fmla="*/ 1690984 h 920"/>
                  <a:gd name="T20" fmla="*/ 0 w 2676"/>
                  <a:gd name="T21" fmla="*/ 2418855 h 920"/>
                  <a:gd name="T22" fmla="*/ 63269 w 2676"/>
                  <a:gd name="T23" fmla="*/ 2546163 h 920"/>
                  <a:gd name="T24" fmla="*/ 3697717 w 2676"/>
                  <a:gd name="T25" fmla="*/ 2546163 h 920"/>
                  <a:gd name="T26" fmla="*/ 3762392 w 2676"/>
                  <a:gd name="T27" fmla="*/ 2418855 h 920"/>
                  <a:gd name="T28" fmla="*/ 3762392 w 2676"/>
                  <a:gd name="T29" fmla="*/ 124541 h 920"/>
                  <a:gd name="T30" fmla="*/ 3697717 w 2676"/>
                  <a:gd name="T31" fmla="*/ 0 h 9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676" h="920">
                    <a:moveTo>
                      <a:pt x="263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57" y="308"/>
                      <a:pt x="157" y="308"/>
                      <a:pt x="157" y="308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487" y="460"/>
                      <a:pt x="487" y="460"/>
                      <a:pt x="487" y="460"/>
                    </a:cubicBezTo>
                    <a:cubicBezTo>
                      <a:pt x="158" y="789"/>
                      <a:pt x="158" y="789"/>
                      <a:pt x="158" y="789"/>
                    </a:cubicBezTo>
                    <a:cubicBezTo>
                      <a:pt x="158" y="611"/>
                      <a:pt x="158" y="611"/>
                      <a:pt x="158" y="611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899"/>
                      <a:pt x="20" y="920"/>
                      <a:pt x="45" y="920"/>
                    </a:cubicBezTo>
                    <a:cubicBezTo>
                      <a:pt x="2630" y="920"/>
                      <a:pt x="2630" y="920"/>
                      <a:pt x="2630" y="920"/>
                    </a:cubicBezTo>
                    <a:cubicBezTo>
                      <a:pt x="2656" y="920"/>
                      <a:pt x="2676" y="899"/>
                      <a:pt x="2676" y="874"/>
                    </a:cubicBezTo>
                    <a:cubicBezTo>
                      <a:pt x="2676" y="45"/>
                      <a:pt x="2676" y="45"/>
                      <a:pt x="2676" y="45"/>
                    </a:cubicBezTo>
                    <a:cubicBezTo>
                      <a:pt x="2676" y="20"/>
                      <a:pt x="2656" y="0"/>
                      <a:pt x="2630" y="0"/>
                    </a:cubicBezTo>
                    <a:close/>
                  </a:path>
                </a:pathLst>
              </a:custGeom>
              <a:solidFill>
                <a:srgbClr val="3B63A1"/>
              </a:solidFill>
              <a:ln w="9525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600"/>
              </a:p>
            </p:txBody>
          </p:sp>
          <p:sp>
            <p:nvSpPr>
              <p:cNvPr id="17" name="Rectangle 11">
                <a:extLst>
                  <a:ext uri="{FF2B5EF4-FFF2-40B4-BE49-F238E27FC236}">
                    <a16:creationId xmlns:a16="http://schemas.microsoft.com/office/drawing/2014/main" xmlns="" id="{507C1932-B171-4B91-A6B1-0D2D4A20A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8837" y="2518932"/>
                <a:ext cx="1992312" cy="10200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7EEA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fontAlgn="base">
                  <a:spcBef>
                    <a:spcPct val="50000"/>
                  </a:spcBef>
                </a:pPr>
                <a:r>
                  <a:rPr lang="ru-RU" altLang="zh-CN" sz="1600" b="1" dirty="0">
                    <a:solidFill>
                      <a:srgbClr val="FFFFFF"/>
                    </a:solidFill>
                  </a:rPr>
                  <a:t>Корректировка системы профилактики в рамках новых законодательных требований</a:t>
                </a:r>
              </a:p>
            </p:txBody>
          </p:sp>
          <p:sp>
            <p:nvSpPr>
              <p:cNvPr id="18" name="Rectangle 12">
                <a:extLst>
                  <a:ext uri="{FF2B5EF4-FFF2-40B4-BE49-F238E27FC236}">
                    <a16:creationId xmlns:a16="http://schemas.microsoft.com/office/drawing/2014/main" xmlns="" id="{157EF33A-79EE-4EB8-833D-8CE1CF91C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4738" y="2016630"/>
                <a:ext cx="1992312" cy="23010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accent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fontAlgn="base">
                  <a:spcBef>
                    <a:spcPct val="50000"/>
                  </a:spcBef>
                </a:pPr>
                <a:r>
                  <a:rPr lang="ru-RU" altLang="zh-CN" sz="1600" b="1" dirty="0">
                    <a:solidFill>
                      <a:schemeClr val="bg1"/>
                    </a:solidFill>
                  </a:rPr>
                  <a:t>Эффективное использование технологий:</a:t>
                </a:r>
              </a:p>
              <a:p>
                <a:pPr marL="171450" indent="-171450" fontAlgn="base">
                  <a:spcBef>
                    <a:spcPct val="50000"/>
                  </a:spcBef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ru-RU" altLang="zh-CN" b="1" dirty="0">
                    <a:solidFill>
                      <a:schemeClr val="bg1"/>
                    </a:solidFill>
                  </a:rPr>
                  <a:t>цифровой этикет (четкие правила общения)</a:t>
                </a:r>
              </a:p>
              <a:p>
                <a:pPr marL="171450" indent="-171450" fontAlgn="base">
                  <a:spcBef>
                    <a:spcPct val="50000"/>
                  </a:spcBef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ru-RU" altLang="zh-CN" b="1" dirty="0">
                    <a:solidFill>
                      <a:schemeClr val="bg1"/>
                    </a:solidFill>
                  </a:rPr>
                  <a:t>баланс: технологии + живое общение</a:t>
                </a:r>
              </a:p>
              <a:p>
                <a:pPr marL="171450" indent="-171450" fontAlgn="base">
                  <a:spcBef>
                    <a:spcPct val="50000"/>
                  </a:spcBef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ru-RU" altLang="zh-CN" b="1" dirty="0">
                    <a:solidFill>
                      <a:schemeClr val="bg1"/>
                    </a:solidFill>
                  </a:rPr>
                  <a:t>обучение цифровой гигиене и безопасности</a:t>
                </a:r>
              </a:p>
              <a:p>
                <a:pPr marL="171450" indent="-171450" fontAlgn="base">
                  <a:spcBef>
                    <a:spcPct val="50000"/>
                  </a:spcBef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ru-RU" altLang="zh-CN" b="1" dirty="0">
                    <a:solidFill>
                      <a:schemeClr val="bg1"/>
                    </a:solidFill>
                  </a:rPr>
                  <a:t>учет индивидуальной ситуации семьи</a:t>
                </a:r>
              </a:p>
            </p:txBody>
          </p:sp>
        </p:grpSp>
        <p:sp>
          <p:nvSpPr>
            <p:cNvPr id="22" name="Стрелка: вправо 21">
              <a:extLst>
                <a:ext uri="{FF2B5EF4-FFF2-40B4-BE49-F238E27FC236}">
                  <a16:creationId xmlns:a16="http://schemas.microsoft.com/office/drawing/2014/main" xmlns="" id="{9B93A8A5-6ECD-4373-B415-4DA309A145EF}"/>
                </a:ext>
              </a:extLst>
            </p:cNvPr>
            <p:cNvSpPr/>
            <p:nvPr/>
          </p:nvSpPr>
          <p:spPr>
            <a:xfrm rot="5400000">
              <a:off x="1903834" y="756355"/>
              <a:ext cx="737435" cy="1586752"/>
            </a:xfrm>
            <a:prstGeom prst="rightArrow">
              <a:avLst>
                <a:gd name="adj1" fmla="val 50000"/>
                <a:gd name="adj2" fmla="val 443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                    </a:t>
              </a:r>
            </a:p>
          </p:txBody>
        </p:sp>
        <p:sp>
          <p:nvSpPr>
            <p:cNvPr id="23" name="Стрелка: вправо 22">
              <a:extLst>
                <a:ext uri="{FF2B5EF4-FFF2-40B4-BE49-F238E27FC236}">
                  <a16:creationId xmlns:a16="http://schemas.microsoft.com/office/drawing/2014/main" xmlns="" id="{ACF2C1CD-F129-42CE-A490-D9E604360FF1}"/>
                </a:ext>
              </a:extLst>
            </p:cNvPr>
            <p:cNvSpPr/>
            <p:nvPr/>
          </p:nvSpPr>
          <p:spPr>
            <a:xfrm rot="5400000">
              <a:off x="5538946" y="763896"/>
              <a:ext cx="737438" cy="1586752"/>
            </a:xfrm>
            <a:prstGeom prst="rightArrow">
              <a:avLst>
                <a:gd name="adj1" fmla="val 50000"/>
                <a:gd name="adj2" fmla="val 443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07CD0C6-D65D-4EDA-955D-B7D089034AB6}"/>
                </a:ext>
              </a:extLst>
            </p:cNvPr>
            <p:cNvSpPr txBox="1"/>
            <p:nvPr/>
          </p:nvSpPr>
          <p:spPr>
            <a:xfrm>
              <a:off x="1911426" y="1188553"/>
              <a:ext cx="6880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156F59C6-2281-476F-810B-4927C58AA1E8}"/>
                </a:ext>
              </a:extLst>
            </p:cNvPr>
            <p:cNvSpPr txBox="1"/>
            <p:nvPr/>
          </p:nvSpPr>
          <p:spPr>
            <a:xfrm>
              <a:off x="5495365" y="1170387"/>
              <a:ext cx="806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3232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"/>
          <p:cNvSpPr txBox="1">
            <a:spLocks noGrp="1"/>
          </p:cNvSpPr>
          <p:nvPr>
            <p:ph type="title"/>
          </p:nvPr>
        </p:nvSpPr>
        <p:spPr>
          <a:xfrm>
            <a:off x="0" y="172941"/>
            <a:ext cx="6072676" cy="4509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ОЖИДАЕМЫЕ ЭФФЕКТЫ</a:t>
            </a:r>
            <a:endParaRPr lang="en-US" dirty="0"/>
          </a:p>
        </p:txBody>
      </p:sp>
      <p:sp>
        <p:nvSpPr>
          <p:cNvPr id="321" name="Google Shape;321;p22"/>
          <p:cNvSpPr txBox="1">
            <a:spLocks noGrp="1"/>
          </p:cNvSpPr>
          <p:nvPr>
            <p:ph type="sldNum" idx="12"/>
          </p:nvPr>
        </p:nvSpPr>
        <p:spPr>
          <a:xfrm>
            <a:off x="8846126" y="4814455"/>
            <a:ext cx="297873" cy="2286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dirty="0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1CC1B4E2-7220-48A8-81F3-BFA441822F8E}"/>
              </a:ext>
            </a:extLst>
          </p:cNvPr>
          <p:cNvSpPr>
            <a:spLocks/>
          </p:cNvSpPr>
          <p:nvPr/>
        </p:nvSpPr>
        <p:spPr bwMode="auto">
          <a:xfrm>
            <a:off x="8455666" y="108427"/>
            <a:ext cx="354257" cy="35425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FF630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xmlns="" id="{FBD3354B-F9CD-4815-BC69-97CFC9239C3B}"/>
              </a:ext>
            </a:extLst>
          </p:cNvPr>
          <p:cNvSpPr>
            <a:spLocks/>
          </p:cNvSpPr>
          <p:nvPr/>
        </p:nvSpPr>
        <p:spPr bwMode="auto">
          <a:xfrm>
            <a:off x="8369591" y="510776"/>
            <a:ext cx="263204" cy="263204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3F53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DEAA438A-175F-4AFD-8FB3-9B59731D3FC3}"/>
              </a:ext>
            </a:extLst>
          </p:cNvPr>
          <p:cNvSpPr>
            <a:spLocks/>
          </p:cNvSpPr>
          <p:nvPr/>
        </p:nvSpPr>
        <p:spPr bwMode="auto">
          <a:xfrm>
            <a:off x="8822604" y="375126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617C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xmlns="" id="{75ABE7F4-FA9E-47B3-A958-3894552AE099}"/>
              </a:ext>
            </a:extLst>
          </p:cNvPr>
          <p:cNvSpPr>
            <a:spLocks/>
          </p:cNvSpPr>
          <p:nvPr/>
        </p:nvSpPr>
        <p:spPr bwMode="auto">
          <a:xfrm>
            <a:off x="8809923" y="108427"/>
            <a:ext cx="175117" cy="175117"/>
          </a:xfrm>
          <a:custGeom>
            <a:avLst/>
            <a:gdLst>
              <a:gd name="T0" fmla="*/ 618 w 1320"/>
              <a:gd name="T1" fmla="*/ 24 h 1320"/>
              <a:gd name="T2" fmla="*/ 703 w 1320"/>
              <a:gd name="T3" fmla="*/ 24 h 1320"/>
              <a:gd name="T4" fmla="*/ 1297 w 1320"/>
              <a:gd name="T5" fmla="*/ 618 h 1320"/>
              <a:gd name="T6" fmla="*/ 1297 w 1320"/>
              <a:gd name="T7" fmla="*/ 702 h 1320"/>
              <a:gd name="T8" fmla="*/ 703 w 1320"/>
              <a:gd name="T9" fmla="*/ 1296 h 1320"/>
              <a:gd name="T10" fmla="*/ 618 w 1320"/>
              <a:gd name="T11" fmla="*/ 1296 h 1320"/>
              <a:gd name="T12" fmla="*/ 24 w 1320"/>
              <a:gd name="T13" fmla="*/ 702 h 1320"/>
              <a:gd name="T14" fmla="*/ 24 w 1320"/>
              <a:gd name="T15" fmla="*/ 618 h 1320"/>
              <a:gd name="T16" fmla="*/ 618 w 1320"/>
              <a:gd name="T17" fmla="*/ 24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0" h="1320">
                <a:moveTo>
                  <a:pt x="618" y="24"/>
                </a:moveTo>
                <a:cubicBezTo>
                  <a:pt x="641" y="0"/>
                  <a:pt x="679" y="0"/>
                  <a:pt x="703" y="24"/>
                </a:cubicBezTo>
                <a:cubicBezTo>
                  <a:pt x="1297" y="618"/>
                  <a:pt x="1297" y="618"/>
                  <a:pt x="1297" y="618"/>
                </a:cubicBezTo>
                <a:cubicBezTo>
                  <a:pt x="1320" y="641"/>
                  <a:pt x="1320" y="679"/>
                  <a:pt x="1297" y="702"/>
                </a:cubicBezTo>
                <a:cubicBezTo>
                  <a:pt x="703" y="1296"/>
                  <a:pt x="703" y="1296"/>
                  <a:pt x="703" y="1296"/>
                </a:cubicBezTo>
                <a:cubicBezTo>
                  <a:pt x="679" y="1320"/>
                  <a:pt x="641" y="1320"/>
                  <a:pt x="618" y="1296"/>
                </a:cubicBezTo>
                <a:cubicBezTo>
                  <a:pt x="24" y="702"/>
                  <a:pt x="24" y="702"/>
                  <a:pt x="24" y="702"/>
                </a:cubicBezTo>
                <a:cubicBezTo>
                  <a:pt x="0" y="679"/>
                  <a:pt x="0" y="641"/>
                  <a:pt x="24" y="618"/>
                </a:cubicBezTo>
                <a:lnTo>
                  <a:pt x="618" y="24"/>
                </a:lnTo>
                <a:close/>
              </a:path>
            </a:pathLst>
          </a:custGeom>
          <a:solidFill>
            <a:srgbClr val="E2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800">
              <a:latin typeface="Montserrat SemiBold" panose="00000700000000000000" pitchFamily="2" charset="0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C03AD4F0-470B-49CC-87D1-3D560F361CEF}"/>
              </a:ext>
            </a:extLst>
          </p:cNvPr>
          <p:cNvGrpSpPr/>
          <p:nvPr/>
        </p:nvGrpSpPr>
        <p:grpSpPr>
          <a:xfrm>
            <a:off x="319514" y="1499986"/>
            <a:ext cx="7882976" cy="3001550"/>
            <a:chOff x="2766196" y="1755150"/>
            <a:chExt cx="6039962" cy="3085133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xmlns="" id="{BC62AB9F-3671-400C-BE7E-73821CE59754}"/>
                </a:ext>
              </a:extLst>
            </p:cNvPr>
            <p:cNvGrpSpPr/>
            <p:nvPr/>
          </p:nvGrpSpPr>
          <p:grpSpPr>
            <a:xfrm>
              <a:off x="4156579" y="1755150"/>
              <a:ext cx="4649576" cy="1404903"/>
              <a:chOff x="2827542" y="1492711"/>
              <a:chExt cx="3589900" cy="1084714"/>
            </a:xfrm>
          </p:grpSpPr>
          <p:sp>
            <p:nvSpPr>
              <p:cNvPr id="39" name="Rectangle 44">
                <a:extLst>
                  <a:ext uri="{FF2B5EF4-FFF2-40B4-BE49-F238E27FC236}">
                    <a16:creationId xmlns:a16="http://schemas.microsoft.com/office/drawing/2014/main" xmlns="" id="{BA5392B8-0EA0-476F-967C-6A93AB90615A}"/>
                  </a:ext>
                </a:extLst>
              </p:cNvPr>
              <p:cNvSpPr/>
              <p:nvPr/>
            </p:nvSpPr>
            <p:spPr>
              <a:xfrm flipH="1">
                <a:off x="2827542" y="1494998"/>
                <a:ext cx="1016445" cy="1082427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7127" h="952243">
                    <a:moveTo>
                      <a:pt x="0" y="0"/>
                    </a:moveTo>
                    <a:lnTo>
                      <a:pt x="2737127" y="596766"/>
                    </a:lnTo>
                    <a:cubicBezTo>
                      <a:pt x="2736165" y="715258"/>
                      <a:pt x="2735204" y="833751"/>
                      <a:pt x="2734242" y="952243"/>
                    </a:cubicBezTo>
                    <a:lnTo>
                      <a:pt x="0" y="6056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  <p:sp>
            <p:nvSpPr>
              <p:cNvPr id="40" name="Pentagon 4">
                <a:extLst>
                  <a:ext uri="{FF2B5EF4-FFF2-40B4-BE49-F238E27FC236}">
                    <a16:creationId xmlns:a16="http://schemas.microsoft.com/office/drawing/2014/main" xmlns="" id="{368E1CE5-946C-4C56-8769-F063744C527A}"/>
                  </a:ext>
                </a:extLst>
              </p:cNvPr>
              <p:cNvSpPr/>
              <p:nvPr/>
            </p:nvSpPr>
            <p:spPr>
              <a:xfrm>
                <a:off x="3840760" y="1492711"/>
                <a:ext cx="2576682" cy="69494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</p:grpSp>
        <p:grpSp>
          <p:nvGrpSpPr>
            <p:cNvPr id="21" name="Group 7">
              <a:extLst>
                <a:ext uri="{FF2B5EF4-FFF2-40B4-BE49-F238E27FC236}">
                  <a16:creationId xmlns:a16="http://schemas.microsoft.com/office/drawing/2014/main" xmlns="" id="{FDD13FB5-0E3D-4974-9500-DFEA88828398}"/>
                </a:ext>
              </a:extLst>
            </p:cNvPr>
            <p:cNvGrpSpPr/>
            <p:nvPr/>
          </p:nvGrpSpPr>
          <p:grpSpPr>
            <a:xfrm>
              <a:off x="4074258" y="2771055"/>
              <a:ext cx="4731899" cy="1006668"/>
              <a:chOff x="2763983" y="2277085"/>
              <a:chExt cx="3653460" cy="777241"/>
            </a:xfrm>
          </p:grpSpPr>
          <p:sp>
            <p:nvSpPr>
              <p:cNvPr id="37" name="Rectangle 44">
                <a:extLst>
                  <a:ext uri="{FF2B5EF4-FFF2-40B4-BE49-F238E27FC236}">
                    <a16:creationId xmlns:a16="http://schemas.microsoft.com/office/drawing/2014/main" xmlns="" id="{7AFDD4A4-3715-4CE7-9964-0AEE27D70F01}"/>
                  </a:ext>
                </a:extLst>
              </p:cNvPr>
              <p:cNvSpPr/>
              <p:nvPr/>
            </p:nvSpPr>
            <p:spPr>
              <a:xfrm flipH="1">
                <a:off x="2763983" y="2277085"/>
                <a:ext cx="1087121" cy="777241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50715"/>
                  <a:gd name="connsiteY0" fmla="*/ 0 h 952243"/>
                  <a:gd name="connsiteX1" fmla="*/ 2750715 w 2750715"/>
                  <a:gd name="connsiteY1" fmla="*/ 429126 h 952243"/>
                  <a:gd name="connsiteX2" fmla="*/ 2734242 w 2750715"/>
                  <a:gd name="connsiteY2" fmla="*/ 952243 h 952243"/>
                  <a:gd name="connsiteX3" fmla="*/ 0 w 2750715"/>
                  <a:gd name="connsiteY3" fmla="*/ 605633 h 952243"/>
                  <a:gd name="connsiteX4" fmla="*/ 0 w 2750715"/>
                  <a:gd name="connsiteY4" fmla="*/ 0 h 952243"/>
                  <a:gd name="connsiteX0" fmla="*/ 0 w 2750715"/>
                  <a:gd name="connsiteY0" fmla="*/ 0 h 723643"/>
                  <a:gd name="connsiteX1" fmla="*/ 2750715 w 2750715"/>
                  <a:gd name="connsiteY1" fmla="*/ 429126 h 723643"/>
                  <a:gd name="connsiteX2" fmla="*/ 2747830 w 2750715"/>
                  <a:gd name="connsiteY2" fmla="*/ 723643 h 723643"/>
                  <a:gd name="connsiteX3" fmla="*/ 0 w 2750715"/>
                  <a:gd name="connsiteY3" fmla="*/ 605633 h 723643"/>
                  <a:gd name="connsiteX4" fmla="*/ 0 w 2750715"/>
                  <a:gd name="connsiteY4" fmla="*/ 0 h 723643"/>
                  <a:gd name="connsiteX0" fmla="*/ 0 w 2750715"/>
                  <a:gd name="connsiteY0" fmla="*/ 0 h 723643"/>
                  <a:gd name="connsiteX1" fmla="*/ 2750715 w 2750715"/>
                  <a:gd name="connsiteY1" fmla="*/ 391026 h 723643"/>
                  <a:gd name="connsiteX2" fmla="*/ 2747830 w 2750715"/>
                  <a:gd name="connsiteY2" fmla="*/ 723643 h 723643"/>
                  <a:gd name="connsiteX3" fmla="*/ 0 w 2750715"/>
                  <a:gd name="connsiteY3" fmla="*/ 605633 h 723643"/>
                  <a:gd name="connsiteX4" fmla="*/ 0 w 2750715"/>
                  <a:gd name="connsiteY4" fmla="*/ 0 h 723643"/>
                  <a:gd name="connsiteX0" fmla="*/ 0 w 2752254"/>
                  <a:gd name="connsiteY0" fmla="*/ 0 h 742693"/>
                  <a:gd name="connsiteX1" fmla="*/ 2750715 w 2752254"/>
                  <a:gd name="connsiteY1" fmla="*/ 391026 h 742693"/>
                  <a:gd name="connsiteX2" fmla="*/ 2752076 w 2752254"/>
                  <a:gd name="connsiteY2" fmla="*/ 742693 h 742693"/>
                  <a:gd name="connsiteX3" fmla="*/ 0 w 2752254"/>
                  <a:gd name="connsiteY3" fmla="*/ 605633 h 742693"/>
                  <a:gd name="connsiteX4" fmla="*/ 0 w 2752254"/>
                  <a:gd name="connsiteY4" fmla="*/ 0 h 742693"/>
                  <a:gd name="connsiteX0" fmla="*/ 0 w 2760622"/>
                  <a:gd name="connsiteY0" fmla="*/ 0 h 642680"/>
                  <a:gd name="connsiteX1" fmla="*/ 2750715 w 2760622"/>
                  <a:gd name="connsiteY1" fmla="*/ 391026 h 642680"/>
                  <a:gd name="connsiteX2" fmla="*/ 2760567 w 2760622"/>
                  <a:gd name="connsiteY2" fmla="*/ 642680 h 642680"/>
                  <a:gd name="connsiteX3" fmla="*/ 0 w 2760622"/>
                  <a:gd name="connsiteY3" fmla="*/ 605633 h 642680"/>
                  <a:gd name="connsiteX4" fmla="*/ 0 w 2760622"/>
                  <a:gd name="connsiteY4" fmla="*/ 0 h 642680"/>
                  <a:gd name="connsiteX0" fmla="*/ 0 w 2752252"/>
                  <a:gd name="connsiteY0" fmla="*/ 0 h 747455"/>
                  <a:gd name="connsiteX1" fmla="*/ 2750715 w 2752252"/>
                  <a:gd name="connsiteY1" fmla="*/ 391026 h 747455"/>
                  <a:gd name="connsiteX2" fmla="*/ 2752074 w 2752252"/>
                  <a:gd name="connsiteY2" fmla="*/ 747455 h 747455"/>
                  <a:gd name="connsiteX3" fmla="*/ 0 w 2752252"/>
                  <a:gd name="connsiteY3" fmla="*/ 605633 h 747455"/>
                  <a:gd name="connsiteX4" fmla="*/ 0 w 2752252"/>
                  <a:gd name="connsiteY4" fmla="*/ 0 h 747455"/>
                  <a:gd name="connsiteX0" fmla="*/ 0 w 2752252"/>
                  <a:gd name="connsiteY0" fmla="*/ 0 h 747455"/>
                  <a:gd name="connsiteX1" fmla="*/ 2750715 w 2752252"/>
                  <a:gd name="connsiteY1" fmla="*/ 282677 h 747455"/>
                  <a:gd name="connsiteX2" fmla="*/ 2752074 w 2752252"/>
                  <a:gd name="connsiteY2" fmla="*/ 747455 h 747455"/>
                  <a:gd name="connsiteX3" fmla="*/ 0 w 2752252"/>
                  <a:gd name="connsiteY3" fmla="*/ 605633 h 747455"/>
                  <a:gd name="connsiteX4" fmla="*/ 0 w 2752252"/>
                  <a:gd name="connsiteY4" fmla="*/ 0 h 747455"/>
                  <a:gd name="connsiteX0" fmla="*/ 0 w 2752252"/>
                  <a:gd name="connsiteY0" fmla="*/ 0 h 648135"/>
                  <a:gd name="connsiteX1" fmla="*/ 2750715 w 2752252"/>
                  <a:gd name="connsiteY1" fmla="*/ 282677 h 648135"/>
                  <a:gd name="connsiteX2" fmla="*/ 2752074 w 2752252"/>
                  <a:gd name="connsiteY2" fmla="*/ 648135 h 648135"/>
                  <a:gd name="connsiteX3" fmla="*/ 0 w 2752252"/>
                  <a:gd name="connsiteY3" fmla="*/ 605633 h 648135"/>
                  <a:gd name="connsiteX4" fmla="*/ 0 w 2752252"/>
                  <a:gd name="connsiteY4" fmla="*/ 0 h 648135"/>
                  <a:gd name="connsiteX0" fmla="*/ 0 w 2752252"/>
                  <a:gd name="connsiteY0" fmla="*/ 0 h 618791"/>
                  <a:gd name="connsiteX1" fmla="*/ 2750715 w 2752252"/>
                  <a:gd name="connsiteY1" fmla="*/ 282677 h 618791"/>
                  <a:gd name="connsiteX2" fmla="*/ 2752074 w 2752252"/>
                  <a:gd name="connsiteY2" fmla="*/ 618791 h 618791"/>
                  <a:gd name="connsiteX3" fmla="*/ 0 w 2752252"/>
                  <a:gd name="connsiteY3" fmla="*/ 605633 h 618791"/>
                  <a:gd name="connsiteX4" fmla="*/ 0 w 2752252"/>
                  <a:gd name="connsiteY4" fmla="*/ 0 h 618791"/>
                  <a:gd name="connsiteX0" fmla="*/ 0 w 2752252"/>
                  <a:gd name="connsiteY0" fmla="*/ 0 h 634592"/>
                  <a:gd name="connsiteX1" fmla="*/ 2750715 w 2752252"/>
                  <a:gd name="connsiteY1" fmla="*/ 282677 h 634592"/>
                  <a:gd name="connsiteX2" fmla="*/ 2752074 w 2752252"/>
                  <a:gd name="connsiteY2" fmla="*/ 634592 h 634592"/>
                  <a:gd name="connsiteX3" fmla="*/ 0 w 2752252"/>
                  <a:gd name="connsiteY3" fmla="*/ 605633 h 634592"/>
                  <a:gd name="connsiteX4" fmla="*/ 0 w 2752252"/>
                  <a:gd name="connsiteY4" fmla="*/ 0 h 634592"/>
                  <a:gd name="connsiteX0" fmla="*/ 0 w 2750715"/>
                  <a:gd name="connsiteY0" fmla="*/ 0 h 634592"/>
                  <a:gd name="connsiteX1" fmla="*/ 2750715 w 2750715"/>
                  <a:gd name="connsiteY1" fmla="*/ 282677 h 634592"/>
                  <a:gd name="connsiteX2" fmla="*/ 2747826 w 2750715"/>
                  <a:gd name="connsiteY2" fmla="*/ 634592 h 634592"/>
                  <a:gd name="connsiteX3" fmla="*/ 0 w 2750715"/>
                  <a:gd name="connsiteY3" fmla="*/ 605633 h 634592"/>
                  <a:gd name="connsiteX4" fmla="*/ 0 w 2750715"/>
                  <a:gd name="connsiteY4" fmla="*/ 0 h 634592"/>
                  <a:gd name="connsiteX0" fmla="*/ 0 w 2750715"/>
                  <a:gd name="connsiteY0" fmla="*/ 0 h 636849"/>
                  <a:gd name="connsiteX1" fmla="*/ 2750715 w 2750715"/>
                  <a:gd name="connsiteY1" fmla="*/ 282677 h 636849"/>
                  <a:gd name="connsiteX2" fmla="*/ 2743581 w 2750715"/>
                  <a:gd name="connsiteY2" fmla="*/ 636849 h 636849"/>
                  <a:gd name="connsiteX3" fmla="*/ 0 w 2750715"/>
                  <a:gd name="connsiteY3" fmla="*/ 605633 h 636849"/>
                  <a:gd name="connsiteX4" fmla="*/ 0 w 2750715"/>
                  <a:gd name="connsiteY4" fmla="*/ 0 h 636849"/>
                  <a:gd name="connsiteX0" fmla="*/ 0 w 2752252"/>
                  <a:gd name="connsiteY0" fmla="*/ 0 h 636849"/>
                  <a:gd name="connsiteX1" fmla="*/ 2750715 w 2752252"/>
                  <a:gd name="connsiteY1" fmla="*/ 282677 h 636849"/>
                  <a:gd name="connsiteX2" fmla="*/ 2752074 w 2752252"/>
                  <a:gd name="connsiteY2" fmla="*/ 636849 h 636849"/>
                  <a:gd name="connsiteX3" fmla="*/ 0 w 2752252"/>
                  <a:gd name="connsiteY3" fmla="*/ 605633 h 636849"/>
                  <a:gd name="connsiteX4" fmla="*/ 0 w 2752252"/>
                  <a:gd name="connsiteY4" fmla="*/ 0 h 636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2252" h="636849">
                    <a:moveTo>
                      <a:pt x="0" y="0"/>
                    </a:moveTo>
                    <a:lnTo>
                      <a:pt x="2750715" y="282677"/>
                    </a:lnTo>
                    <a:cubicBezTo>
                      <a:pt x="2749753" y="401169"/>
                      <a:pt x="2753036" y="518357"/>
                      <a:pt x="2752074" y="636849"/>
                    </a:cubicBezTo>
                    <a:lnTo>
                      <a:pt x="0" y="6056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  <p:sp>
            <p:nvSpPr>
              <p:cNvPr id="38" name="Pentagon 7">
                <a:extLst>
                  <a:ext uri="{FF2B5EF4-FFF2-40B4-BE49-F238E27FC236}">
                    <a16:creationId xmlns:a16="http://schemas.microsoft.com/office/drawing/2014/main" xmlns="" id="{39F22756-9BF0-4AAF-BE07-50813F77B4F2}"/>
                  </a:ext>
                </a:extLst>
              </p:cNvPr>
              <p:cNvSpPr/>
              <p:nvPr/>
            </p:nvSpPr>
            <p:spPr>
              <a:xfrm>
                <a:off x="3840761" y="2279514"/>
                <a:ext cx="2576682" cy="736289"/>
              </a:xfrm>
              <a:prstGeom prst="homePlate">
                <a:avLst/>
              </a:prstGeom>
              <a:solidFill>
                <a:srgbClr val="3F53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</p:grpSp>
        <p:grpSp>
          <p:nvGrpSpPr>
            <p:cNvPr id="26" name="Group 10">
              <a:extLst>
                <a:ext uri="{FF2B5EF4-FFF2-40B4-BE49-F238E27FC236}">
                  <a16:creationId xmlns:a16="http://schemas.microsoft.com/office/drawing/2014/main" xmlns="" id="{15038657-27AC-4282-B402-7A42B070AEBA}"/>
                </a:ext>
              </a:extLst>
            </p:cNvPr>
            <p:cNvGrpSpPr/>
            <p:nvPr/>
          </p:nvGrpSpPr>
          <p:grpSpPr>
            <a:xfrm>
              <a:off x="4114039" y="3830271"/>
              <a:ext cx="4692119" cy="1010012"/>
              <a:chOff x="2794697" y="3094893"/>
              <a:chExt cx="3622746" cy="779821"/>
            </a:xfrm>
          </p:grpSpPr>
          <p:sp>
            <p:nvSpPr>
              <p:cNvPr id="35" name="Rectangle 44">
                <a:extLst>
                  <a:ext uri="{FF2B5EF4-FFF2-40B4-BE49-F238E27FC236}">
                    <a16:creationId xmlns:a16="http://schemas.microsoft.com/office/drawing/2014/main" xmlns="" id="{C364C466-2E58-45BD-96DA-58CD0D52431C}"/>
                  </a:ext>
                </a:extLst>
              </p:cNvPr>
              <p:cNvSpPr/>
              <p:nvPr/>
            </p:nvSpPr>
            <p:spPr>
              <a:xfrm flipH="1" flipV="1">
                <a:off x="2794697" y="3094893"/>
                <a:ext cx="1046061" cy="779821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50715"/>
                  <a:gd name="connsiteY0" fmla="*/ 0 h 952243"/>
                  <a:gd name="connsiteX1" fmla="*/ 2750715 w 2750715"/>
                  <a:gd name="connsiteY1" fmla="*/ 429126 h 952243"/>
                  <a:gd name="connsiteX2" fmla="*/ 2734242 w 2750715"/>
                  <a:gd name="connsiteY2" fmla="*/ 952243 h 952243"/>
                  <a:gd name="connsiteX3" fmla="*/ 0 w 2750715"/>
                  <a:gd name="connsiteY3" fmla="*/ 605633 h 952243"/>
                  <a:gd name="connsiteX4" fmla="*/ 0 w 2750715"/>
                  <a:gd name="connsiteY4" fmla="*/ 0 h 952243"/>
                  <a:gd name="connsiteX0" fmla="*/ 0 w 2750715"/>
                  <a:gd name="connsiteY0" fmla="*/ 0 h 723643"/>
                  <a:gd name="connsiteX1" fmla="*/ 2750715 w 2750715"/>
                  <a:gd name="connsiteY1" fmla="*/ 429126 h 723643"/>
                  <a:gd name="connsiteX2" fmla="*/ 2747830 w 2750715"/>
                  <a:gd name="connsiteY2" fmla="*/ 723643 h 723643"/>
                  <a:gd name="connsiteX3" fmla="*/ 0 w 2750715"/>
                  <a:gd name="connsiteY3" fmla="*/ 605633 h 723643"/>
                  <a:gd name="connsiteX4" fmla="*/ 0 w 2750715"/>
                  <a:gd name="connsiteY4" fmla="*/ 0 h 723643"/>
                  <a:gd name="connsiteX0" fmla="*/ 0 w 2750715"/>
                  <a:gd name="connsiteY0" fmla="*/ 0 h 723643"/>
                  <a:gd name="connsiteX1" fmla="*/ 2750715 w 2750715"/>
                  <a:gd name="connsiteY1" fmla="*/ 391026 h 723643"/>
                  <a:gd name="connsiteX2" fmla="*/ 2747830 w 2750715"/>
                  <a:gd name="connsiteY2" fmla="*/ 723643 h 723643"/>
                  <a:gd name="connsiteX3" fmla="*/ 0 w 2750715"/>
                  <a:gd name="connsiteY3" fmla="*/ 605633 h 723643"/>
                  <a:gd name="connsiteX4" fmla="*/ 0 w 2750715"/>
                  <a:gd name="connsiteY4" fmla="*/ 0 h 723643"/>
                  <a:gd name="connsiteX0" fmla="*/ 0 w 2752254"/>
                  <a:gd name="connsiteY0" fmla="*/ 0 h 742693"/>
                  <a:gd name="connsiteX1" fmla="*/ 2750715 w 2752254"/>
                  <a:gd name="connsiteY1" fmla="*/ 391026 h 742693"/>
                  <a:gd name="connsiteX2" fmla="*/ 2752076 w 2752254"/>
                  <a:gd name="connsiteY2" fmla="*/ 742693 h 742693"/>
                  <a:gd name="connsiteX3" fmla="*/ 0 w 2752254"/>
                  <a:gd name="connsiteY3" fmla="*/ 605633 h 742693"/>
                  <a:gd name="connsiteX4" fmla="*/ 0 w 2752254"/>
                  <a:gd name="connsiteY4" fmla="*/ 0 h 742693"/>
                  <a:gd name="connsiteX0" fmla="*/ 0 w 2760622"/>
                  <a:gd name="connsiteY0" fmla="*/ 0 h 642680"/>
                  <a:gd name="connsiteX1" fmla="*/ 2750715 w 2760622"/>
                  <a:gd name="connsiteY1" fmla="*/ 391026 h 642680"/>
                  <a:gd name="connsiteX2" fmla="*/ 2760567 w 2760622"/>
                  <a:gd name="connsiteY2" fmla="*/ 642680 h 642680"/>
                  <a:gd name="connsiteX3" fmla="*/ 0 w 2760622"/>
                  <a:gd name="connsiteY3" fmla="*/ 605633 h 642680"/>
                  <a:gd name="connsiteX4" fmla="*/ 0 w 2760622"/>
                  <a:gd name="connsiteY4" fmla="*/ 0 h 642680"/>
                  <a:gd name="connsiteX0" fmla="*/ 0 w 2752252"/>
                  <a:gd name="connsiteY0" fmla="*/ 0 h 747455"/>
                  <a:gd name="connsiteX1" fmla="*/ 2750715 w 2752252"/>
                  <a:gd name="connsiteY1" fmla="*/ 391026 h 747455"/>
                  <a:gd name="connsiteX2" fmla="*/ 2752074 w 2752252"/>
                  <a:gd name="connsiteY2" fmla="*/ 747455 h 747455"/>
                  <a:gd name="connsiteX3" fmla="*/ 0 w 2752252"/>
                  <a:gd name="connsiteY3" fmla="*/ 605633 h 747455"/>
                  <a:gd name="connsiteX4" fmla="*/ 0 w 2752252"/>
                  <a:gd name="connsiteY4" fmla="*/ 0 h 747455"/>
                  <a:gd name="connsiteX0" fmla="*/ 0 w 2752252"/>
                  <a:gd name="connsiteY0" fmla="*/ 0 h 747455"/>
                  <a:gd name="connsiteX1" fmla="*/ 2750715 w 2752252"/>
                  <a:gd name="connsiteY1" fmla="*/ 282677 h 747455"/>
                  <a:gd name="connsiteX2" fmla="*/ 2752074 w 2752252"/>
                  <a:gd name="connsiteY2" fmla="*/ 747455 h 747455"/>
                  <a:gd name="connsiteX3" fmla="*/ 0 w 2752252"/>
                  <a:gd name="connsiteY3" fmla="*/ 605633 h 747455"/>
                  <a:gd name="connsiteX4" fmla="*/ 0 w 2752252"/>
                  <a:gd name="connsiteY4" fmla="*/ 0 h 747455"/>
                  <a:gd name="connsiteX0" fmla="*/ 0 w 2752252"/>
                  <a:gd name="connsiteY0" fmla="*/ 0 h 648135"/>
                  <a:gd name="connsiteX1" fmla="*/ 2750715 w 2752252"/>
                  <a:gd name="connsiteY1" fmla="*/ 282677 h 648135"/>
                  <a:gd name="connsiteX2" fmla="*/ 2752074 w 2752252"/>
                  <a:gd name="connsiteY2" fmla="*/ 648135 h 648135"/>
                  <a:gd name="connsiteX3" fmla="*/ 0 w 2752252"/>
                  <a:gd name="connsiteY3" fmla="*/ 605633 h 648135"/>
                  <a:gd name="connsiteX4" fmla="*/ 0 w 2752252"/>
                  <a:gd name="connsiteY4" fmla="*/ 0 h 648135"/>
                  <a:gd name="connsiteX0" fmla="*/ 0 w 2752252"/>
                  <a:gd name="connsiteY0" fmla="*/ 0 h 618791"/>
                  <a:gd name="connsiteX1" fmla="*/ 2750715 w 2752252"/>
                  <a:gd name="connsiteY1" fmla="*/ 282677 h 618791"/>
                  <a:gd name="connsiteX2" fmla="*/ 2752074 w 2752252"/>
                  <a:gd name="connsiteY2" fmla="*/ 618791 h 618791"/>
                  <a:gd name="connsiteX3" fmla="*/ 0 w 2752252"/>
                  <a:gd name="connsiteY3" fmla="*/ 605633 h 618791"/>
                  <a:gd name="connsiteX4" fmla="*/ 0 w 2752252"/>
                  <a:gd name="connsiteY4" fmla="*/ 0 h 618791"/>
                  <a:gd name="connsiteX0" fmla="*/ 0 w 2752252"/>
                  <a:gd name="connsiteY0" fmla="*/ 0 h 634592"/>
                  <a:gd name="connsiteX1" fmla="*/ 2750715 w 2752252"/>
                  <a:gd name="connsiteY1" fmla="*/ 282677 h 634592"/>
                  <a:gd name="connsiteX2" fmla="*/ 2752074 w 2752252"/>
                  <a:gd name="connsiteY2" fmla="*/ 634592 h 634592"/>
                  <a:gd name="connsiteX3" fmla="*/ 0 w 2752252"/>
                  <a:gd name="connsiteY3" fmla="*/ 605633 h 634592"/>
                  <a:gd name="connsiteX4" fmla="*/ 0 w 2752252"/>
                  <a:gd name="connsiteY4" fmla="*/ 0 h 634592"/>
                  <a:gd name="connsiteX0" fmla="*/ 0 w 2750715"/>
                  <a:gd name="connsiteY0" fmla="*/ 0 h 634592"/>
                  <a:gd name="connsiteX1" fmla="*/ 2750715 w 2750715"/>
                  <a:gd name="connsiteY1" fmla="*/ 282677 h 634592"/>
                  <a:gd name="connsiteX2" fmla="*/ 2747826 w 2750715"/>
                  <a:gd name="connsiteY2" fmla="*/ 634592 h 634592"/>
                  <a:gd name="connsiteX3" fmla="*/ 0 w 2750715"/>
                  <a:gd name="connsiteY3" fmla="*/ 605633 h 634592"/>
                  <a:gd name="connsiteX4" fmla="*/ 0 w 2750715"/>
                  <a:gd name="connsiteY4" fmla="*/ 0 h 634592"/>
                  <a:gd name="connsiteX0" fmla="*/ 0 w 2750715"/>
                  <a:gd name="connsiteY0" fmla="*/ 0 h 636849"/>
                  <a:gd name="connsiteX1" fmla="*/ 2750715 w 2750715"/>
                  <a:gd name="connsiteY1" fmla="*/ 282677 h 636849"/>
                  <a:gd name="connsiteX2" fmla="*/ 2743581 w 2750715"/>
                  <a:gd name="connsiteY2" fmla="*/ 636849 h 636849"/>
                  <a:gd name="connsiteX3" fmla="*/ 0 w 2750715"/>
                  <a:gd name="connsiteY3" fmla="*/ 605633 h 636849"/>
                  <a:gd name="connsiteX4" fmla="*/ 0 w 2750715"/>
                  <a:gd name="connsiteY4" fmla="*/ 0 h 636849"/>
                  <a:gd name="connsiteX0" fmla="*/ 0 w 2752252"/>
                  <a:gd name="connsiteY0" fmla="*/ 0 h 636849"/>
                  <a:gd name="connsiteX1" fmla="*/ 2750715 w 2752252"/>
                  <a:gd name="connsiteY1" fmla="*/ 282677 h 636849"/>
                  <a:gd name="connsiteX2" fmla="*/ 2752074 w 2752252"/>
                  <a:gd name="connsiteY2" fmla="*/ 636849 h 636849"/>
                  <a:gd name="connsiteX3" fmla="*/ 0 w 2752252"/>
                  <a:gd name="connsiteY3" fmla="*/ 605633 h 636849"/>
                  <a:gd name="connsiteX4" fmla="*/ 0 w 2752252"/>
                  <a:gd name="connsiteY4" fmla="*/ 0 h 636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2252" h="636849">
                    <a:moveTo>
                      <a:pt x="0" y="0"/>
                    </a:moveTo>
                    <a:lnTo>
                      <a:pt x="2750715" y="282677"/>
                    </a:lnTo>
                    <a:cubicBezTo>
                      <a:pt x="2749753" y="401169"/>
                      <a:pt x="2753036" y="518357"/>
                      <a:pt x="2752074" y="636849"/>
                    </a:cubicBezTo>
                    <a:lnTo>
                      <a:pt x="0" y="6056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  <p:sp>
            <p:nvSpPr>
              <p:cNvPr id="36" name="Pentagon 10">
                <a:extLst>
                  <a:ext uri="{FF2B5EF4-FFF2-40B4-BE49-F238E27FC236}">
                    <a16:creationId xmlns:a16="http://schemas.microsoft.com/office/drawing/2014/main" xmlns="" id="{D92B5F5E-ABCF-4EED-8481-22CF32981EE6}"/>
                  </a:ext>
                </a:extLst>
              </p:cNvPr>
              <p:cNvSpPr/>
              <p:nvPr/>
            </p:nvSpPr>
            <p:spPr>
              <a:xfrm>
                <a:off x="3840761" y="3136118"/>
                <a:ext cx="2576682" cy="736289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600" dirty="0"/>
              </a:p>
            </p:txBody>
          </p:sp>
        </p:grpSp>
        <p:sp>
          <p:nvSpPr>
            <p:cNvPr id="28" name="Oval 17">
              <a:extLst>
                <a:ext uri="{FF2B5EF4-FFF2-40B4-BE49-F238E27FC236}">
                  <a16:creationId xmlns:a16="http://schemas.microsoft.com/office/drawing/2014/main" xmlns="" id="{D92888B6-B348-4A7A-8483-3EA26049FD50}"/>
                </a:ext>
              </a:extLst>
            </p:cNvPr>
            <p:cNvSpPr/>
            <p:nvPr/>
          </p:nvSpPr>
          <p:spPr>
            <a:xfrm rot="5400000" flipH="1">
              <a:off x="2576361" y="2494576"/>
              <a:ext cx="2250670" cy="1871000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FF630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600" dirty="0"/>
            </a:p>
          </p:txBody>
        </p:sp>
        <p:sp>
          <p:nvSpPr>
            <p:cNvPr id="29" name="Inhaltsplatzhalter 4">
              <a:extLst>
                <a:ext uri="{FF2B5EF4-FFF2-40B4-BE49-F238E27FC236}">
                  <a16:creationId xmlns:a16="http://schemas.microsoft.com/office/drawing/2014/main" xmlns="" id="{0079C616-9D36-44C4-AD99-0F612CAE47C5}"/>
                </a:ext>
              </a:extLst>
            </p:cNvPr>
            <p:cNvSpPr txBox="1">
              <a:spLocks/>
            </p:cNvSpPr>
            <p:nvPr/>
          </p:nvSpPr>
          <p:spPr>
            <a:xfrm>
              <a:off x="5548492" y="1817148"/>
              <a:ext cx="3055898" cy="75923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ru-RU" sz="1600" b="1" dirty="0">
                  <a:latin typeface="+mn-lt"/>
                </a:rPr>
                <a:t>Тиражирование лучших практик семейно-ориентированного воспитания</a:t>
              </a:r>
              <a:endParaRPr lang="en-US" sz="1100" dirty="0">
                <a:latin typeface="+mn-lt"/>
              </a:endParaRPr>
            </a:p>
          </p:txBody>
        </p:sp>
        <p:sp>
          <p:nvSpPr>
            <p:cNvPr id="41" name="Inhaltsplatzhalter 4">
              <a:extLst>
                <a:ext uri="{FF2B5EF4-FFF2-40B4-BE49-F238E27FC236}">
                  <a16:creationId xmlns:a16="http://schemas.microsoft.com/office/drawing/2014/main" xmlns="" id="{AB8D179E-1C9A-4A02-86CC-2AEF9FCDFA74}"/>
                </a:ext>
              </a:extLst>
            </p:cNvPr>
            <p:cNvSpPr txBox="1">
              <a:spLocks/>
            </p:cNvSpPr>
            <p:nvPr/>
          </p:nvSpPr>
          <p:spPr>
            <a:xfrm>
              <a:off x="5548492" y="2997938"/>
              <a:ext cx="3055898" cy="50615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ru-RU" sz="1600" b="1" dirty="0">
                  <a:latin typeface="+mn-lt"/>
                </a:rPr>
                <a:t>Усиление методической поддержки классных руководителей</a:t>
              </a:r>
              <a:endParaRPr lang="en-US" sz="1100" dirty="0">
                <a:latin typeface="+mn-lt"/>
              </a:endParaRPr>
            </a:p>
          </p:txBody>
        </p:sp>
        <p:sp>
          <p:nvSpPr>
            <p:cNvPr id="42" name="Inhaltsplatzhalter 4">
              <a:extLst>
                <a:ext uri="{FF2B5EF4-FFF2-40B4-BE49-F238E27FC236}">
                  <a16:creationId xmlns:a16="http://schemas.microsoft.com/office/drawing/2014/main" xmlns="" id="{FE69024B-D398-4E01-A4CB-2E387A317389}"/>
                </a:ext>
              </a:extLst>
            </p:cNvPr>
            <p:cNvSpPr txBox="1">
              <a:spLocks/>
            </p:cNvSpPr>
            <p:nvPr/>
          </p:nvSpPr>
          <p:spPr>
            <a:xfrm>
              <a:off x="5548492" y="4107403"/>
              <a:ext cx="3055898" cy="50615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ru-RU" sz="1600" b="1" dirty="0">
                  <a:latin typeface="+mn-lt"/>
                </a:rPr>
                <a:t>Развитие правовой и психологической культуры родительского сообщества</a:t>
              </a:r>
              <a:endParaRPr lang="en-US" sz="1100" dirty="0">
                <a:latin typeface="+mn-lt"/>
              </a:endParaRP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AC3E0F6-8821-4990-B648-42CDE7F81BE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241" y="2298968"/>
            <a:ext cx="2219319" cy="160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5064072"/>
      </p:ext>
    </p:extLst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Другая 41">
      <a:dk1>
        <a:srgbClr val="263248"/>
      </a:dk1>
      <a:lt1>
        <a:srgbClr val="FFFFFF"/>
      </a:lt1>
      <a:dk2>
        <a:srgbClr val="434343"/>
      </a:dk2>
      <a:lt2>
        <a:srgbClr val="E0E4E9"/>
      </a:lt2>
      <a:accent1>
        <a:srgbClr val="617CAC"/>
      </a:accent1>
      <a:accent2>
        <a:srgbClr val="263248"/>
      </a:accent2>
      <a:accent3>
        <a:srgbClr val="92A8C8"/>
      </a:accent3>
      <a:accent4>
        <a:srgbClr val="C7D3E6"/>
      </a:accent4>
      <a:accent5>
        <a:srgbClr val="FF6308"/>
      </a:accent5>
      <a:accent6>
        <a:srgbClr val="D26F00"/>
      </a:accent6>
      <a:hlink>
        <a:srgbClr val="3F537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</TotalTime>
  <Words>370</Words>
  <Application>Microsoft Office PowerPoint</Application>
  <PresentationFormat>Экран (16:9)</PresentationFormat>
  <Paragraphs>105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Roboto Condensed</vt:lpstr>
      <vt:lpstr>Montserrat SemiBold</vt:lpstr>
      <vt:lpstr>字魂59号-创粗黑</vt:lpstr>
      <vt:lpstr>宋体</vt:lpstr>
      <vt:lpstr>Wingdings</vt:lpstr>
      <vt:lpstr>Roboto Condensed Light</vt:lpstr>
      <vt:lpstr>Arvo</vt:lpstr>
      <vt:lpstr>Salerio template</vt:lpstr>
      <vt:lpstr>ОБ ОБРАЗОВАНИИ И ВОСПИТАНИИ В ИНТЕРЕСАХ СЕМЬИ: СОВРЕМЕННЫЕ ПОДХОДЫ И МЕТОДЫ</vt:lpstr>
      <vt:lpstr>Слайд 2</vt:lpstr>
      <vt:lpstr>МОДЕЛЬ ПАРТНЕРСТВА «СЕМЬЯ-ШКОЛА»</vt:lpstr>
      <vt:lpstr>Слайд 4</vt:lpstr>
      <vt:lpstr>ОПОРА НА КЛАССНОГО РУКОВОДИТЕЛЯ</vt:lpstr>
      <vt:lpstr>ВЫЗОВЫ И ПРОБЛЕМЫ</vt:lpstr>
      <vt:lpstr>ВЫЗОВЫ И ПРОБЛЕМЫ</vt:lpstr>
      <vt:lpstr>НАШИ ОТВЕТЫ НА ВЫЗОВЫ</vt:lpstr>
      <vt:lpstr>ОЖИДАЕМЫЕ ЭФФЕКТЫ</vt:lpstr>
      <vt:lpstr>ЗАКЛЮЧЕНИЕ. НАША ОБЩАЯ ЦЕЛЬ</vt:lpstr>
      <vt:lpstr>ОБ ОБРАЗОВАНИИ И ВОСПИТАНИИ В ИНТЕРЕСАХ СЕМЬИ: СОВРЕМЕННЫЕ ПОДХОДЫ И МЕТОДЫ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ОИТ</dc:creator>
  <cp:lastModifiedBy>Виктор В. Зеленский</cp:lastModifiedBy>
  <cp:revision>118</cp:revision>
  <dcterms:modified xsi:type="dcterms:W3CDTF">2026-01-15T14:49:24Z</dcterms:modified>
</cp:coreProperties>
</file>